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3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34"/>
    </p:embeddedFont>
    <p:embeddedFont>
      <p:font typeface="Lato" panose="020B0604020202020204" pitchFamily="34" charset="0"/>
      <p:regular r:id="rId35"/>
      <p:bold r:id="rId36"/>
      <p:italic r:id="rId37"/>
      <p:boldItalic r:id="rId38"/>
    </p:embeddedFont>
    <p:embeddedFont>
      <p:font typeface="Raleway" panose="020B0604020202020204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24cab9811d_2_1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124cab9811d_2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24cab9811d_0_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24cab9811d_0_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24cab9811d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24cab9811d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24cab9811d_0_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24cab9811d_0_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24cab9811d_0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24cab9811d_0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24cab9811d_7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124cab9811d_7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4cab9811d_7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24cab9811d_7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24cab9811d_0_8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24cab9811d_0_8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24cab9811d_7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24cab9811d_7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24cab9811d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24cab9811d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24cab9811d_8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24cab9811d_8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4cab9811d_2_1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4cab9811d_2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24cab9811d_0_7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124cab9811d_0_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24cab9811d_7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24cab9811d_7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24cab9811d_7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24cab9811d_7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24cab9811d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24cab9811d_0_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24cab9811d_8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24cab9811d_8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24cab9811d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g124cab9811d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24cab9811d_0_8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124cab9811d_0_8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24cab9811d_0_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24cab9811d_0_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24cab9811d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124cab9811d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24cab9811d_0_8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24cab9811d_0_8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63c595fe0_1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63c595fe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24cab9811d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g124cab9811d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263c595fe0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263c595fe0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263c595fe0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263c595fe0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263c595fe0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263c595fe0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24cab9811d_2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g124cab9811d_2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24cab9811d_0_7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24cab9811d_0_7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24cab9811d_0_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24cab9811d_0_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标题幻灯片">
  <p:cSld name="标题幻灯片"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>
            <a:off x="0" y="0"/>
            <a:ext cx="9145191" cy="5149623"/>
          </a:xfrm>
          <a:custGeom>
            <a:avLst/>
            <a:gdLst/>
            <a:ahLst/>
            <a:cxnLst/>
            <a:rect l="l" t="t" r="r" b="b"/>
            <a:pathLst>
              <a:path w="7681" h="4316" extrusionOk="0">
                <a:moveTo>
                  <a:pt x="0" y="4316"/>
                </a:moveTo>
                <a:lnTo>
                  <a:pt x="2126" y="4316"/>
                </a:lnTo>
                <a:lnTo>
                  <a:pt x="7681" y="1213"/>
                </a:lnTo>
                <a:lnTo>
                  <a:pt x="7681" y="0"/>
                </a:lnTo>
                <a:lnTo>
                  <a:pt x="0" y="0"/>
                </a:lnTo>
                <a:lnTo>
                  <a:pt x="0" y="43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" name="Google Shape;90;p14"/>
          <p:cNvGrpSpPr/>
          <p:nvPr/>
        </p:nvGrpSpPr>
        <p:grpSpPr>
          <a:xfrm>
            <a:off x="4363162" y="664496"/>
            <a:ext cx="4076699" cy="3871657"/>
            <a:chOff x="4425951" y="98425"/>
            <a:chExt cx="7227888" cy="6864351"/>
          </a:xfrm>
        </p:grpSpPr>
        <p:sp>
          <p:nvSpPr>
            <p:cNvPr id="91" name="Google Shape;91;p14"/>
            <p:cNvSpPr/>
            <p:nvPr/>
          </p:nvSpPr>
          <p:spPr>
            <a:xfrm>
              <a:off x="4425951" y="98425"/>
              <a:ext cx="7227888" cy="5813425"/>
            </a:xfrm>
            <a:custGeom>
              <a:avLst/>
              <a:gdLst/>
              <a:ahLst/>
              <a:cxnLst/>
              <a:rect l="l" t="t" r="r" b="b"/>
              <a:pathLst>
                <a:path w="2942" h="2370" extrusionOk="0">
                  <a:moveTo>
                    <a:pt x="1554" y="0"/>
                  </a:moveTo>
                  <a:cubicBezTo>
                    <a:pt x="696" y="0"/>
                    <a:pt x="0" y="696"/>
                    <a:pt x="0" y="1554"/>
                  </a:cubicBezTo>
                  <a:cubicBezTo>
                    <a:pt x="0" y="1853"/>
                    <a:pt x="85" y="2133"/>
                    <a:pt x="231" y="2370"/>
                  </a:cubicBezTo>
                  <a:cubicBezTo>
                    <a:pt x="2942" y="854"/>
                    <a:pt x="2942" y="854"/>
                    <a:pt x="2942" y="854"/>
                  </a:cubicBezTo>
                  <a:cubicBezTo>
                    <a:pt x="2686" y="347"/>
                    <a:pt x="2161" y="0"/>
                    <a:pt x="1554" y="0"/>
                  </a:cubicBezTo>
                  <a:close/>
                </a:path>
              </a:pathLst>
            </a:custGeom>
            <a:solidFill>
              <a:srgbClr val="797DC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5338763" y="1009650"/>
              <a:ext cx="5519738" cy="4459288"/>
            </a:xfrm>
            <a:custGeom>
              <a:avLst/>
              <a:gdLst/>
              <a:ahLst/>
              <a:cxnLst/>
              <a:rect l="l" t="t" r="r" b="b"/>
              <a:pathLst>
                <a:path w="2247" h="1818" extrusionOk="0">
                  <a:moveTo>
                    <a:pt x="1183" y="0"/>
                  </a:moveTo>
                  <a:cubicBezTo>
                    <a:pt x="530" y="0"/>
                    <a:pt x="0" y="530"/>
                    <a:pt x="0" y="1183"/>
                  </a:cubicBezTo>
                  <a:cubicBezTo>
                    <a:pt x="0" y="1417"/>
                    <a:pt x="68" y="1634"/>
                    <a:pt x="184" y="1818"/>
                  </a:cubicBezTo>
                  <a:cubicBezTo>
                    <a:pt x="2247" y="664"/>
                    <a:pt x="2247" y="664"/>
                    <a:pt x="2247" y="664"/>
                  </a:cubicBezTo>
                  <a:cubicBezTo>
                    <a:pt x="2055" y="271"/>
                    <a:pt x="1651" y="0"/>
                    <a:pt x="1183" y="0"/>
                  </a:cubicBezTo>
                  <a:close/>
                </a:path>
              </a:pathLst>
            </a:custGeom>
            <a:solidFill>
              <a:srgbClr val="7D82C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7499351" y="6096000"/>
              <a:ext cx="1708150" cy="569913"/>
            </a:xfrm>
            <a:custGeom>
              <a:avLst/>
              <a:gdLst/>
              <a:ahLst/>
              <a:cxnLst/>
              <a:rect l="l" t="t" r="r" b="b"/>
              <a:pathLst>
                <a:path w="695" h="232" extrusionOk="0">
                  <a:moveTo>
                    <a:pt x="5" y="66"/>
                  </a:moveTo>
                  <a:cubicBezTo>
                    <a:pt x="0" y="93"/>
                    <a:pt x="18" y="120"/>
                    <a:pt x="46" y="125"/>
                  </a:cubicBezTo>
                  <a:cubicBezTo>
                    <a:pt x="627" y="227"/>
                    <a:pt x="627" y="227"/>
                    <a:pt x="627" y="227"/>
                  </a:cubicBezTo>
                  <a:cubicBezTo>
                    <a:pt x="655" y="232"/>
                    <a:pt x="682" y="214"/>
                    <a:pt x="686" y="186"/>
                  </a:cubicBezTo>
                  <a:cubicBezTo>
                    <a:pt x="690" y="167"/>
                    <a:pt x="690" y="167"/>
                    <a:pt x="690" y="167"/>
                  </a:cubicBezTo>
                  <a:cubicBezTo>
                    <a:pt x="695" y="139"/>
                    <a:pt x="676" y="112"/>
                    <a:pt x="648" y="107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39" y="0"/>
                    <a:pt x="13" y="19"/>
                    <a:pt x="8" y="46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7499351" y="5743575"/>
              <a:ext cx="1708150" cy="568325"/>
            </a:xfrm>
            <a:custGeom>
              <a:avLst/>
              <a:gdLst/>
              <a:ahLst/>
              <a:cxnLst/>
              <a:rect l="l" t="t" r="r" b="b"/>
              <a:pathLst>
                <a:path w="695" h="232" extrusionOk="0">
                  <a:moveTo>
                    <a:pt x="5" y="66"/>
                  </a:moveTo>
                  <a:cubicBezTo>
                    <a:pt x="0" y="94"/>
                    <a:pt x="18" y="120"/>
                    <a:pt x="46" y="125"/>
                  </a:cubicBezTo>
                  <a:cubicBezTo>
                    <a:pt x="627" y="228"/>
                    <a:pt x="627" y="228"/>
                    <a:pt x="627" y="228"/>
                  </a:cubicBezTo>
                  <a:cubicBezTo>
                    <a:pt x="655" y="232"/>
                    <a:pt x="682" y="214"/>
                    <a:pt x="686" y="186"/>
                  </a:cubicBezTo>
                  <a:cubicBezTo>
                    <a:pt x="690" y="167"/>
                    <a:pt x="690" y="167"/>
                    <a:pt x="690" y="167"/>
                  </a:cubicBezTo>
                  <a:cubicBezTo>
                    <a:pt x="695" y="139"/>
                    <a:pt x="676" y="112"/>
                    <a:pt x="648" y="108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39" y="0"/>
                    <a:pt x="13" y="19"/>
                    <a:pt x="8" y="47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7499351" y="5389564"/>
              <a:ext cx="1708150" cy="571500"/>
            </a:xfrm>
            <a:custGeom>
              <a:avLst/>
              <a:gdLst/>
              <a:ahLst/>
              <a:cxnLst/>
              <a:rect l="l" t="t" r="r" b="b"/>
              <a:pathLst>
                <a:path w="695" h="233" extrusionOk="0">
                  <a:moveTo>
                    <a:pt x="5" y="66"/>
                  </a:moveTo>
                  <a:cubicBezTo>
                    <a:pt x="0" y="94"/>
                    <a:pt x="18" y="120"/>
                    <a:pt x="46" y="125"/>
                  </a:cubicBezTo>
                  <a:cubicBezTo>
                    <a:pt x="627" y="228"/>
                    <a:pt x="627" y="228"/>
                    <a:pt x="627" y="228"/>
                  </a:cubicBezTo>
                  <a:cubicBezTo>
                    <a:pt x="655" y="233"/>
                    <a:pt x="682" y="214"/>
                    <a:pt x="686" y="186"/>
                  </a:cubicBezTo>
                  <a:cubicBezTo>
                    <a:pt x="690" y="167"/>
                    <a:pt x="690" y="167"/>
                    <a:pt x="690" y="167"/>
                  </a:cubicBezTo>
                  <a:cubicBezTo>
                    <a:pt x="695" y="139"/>
                    <a:pt x="676" y="113"/>
                    <a:pt x="648" y="108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39" y="0"/>
                    <a:pt x="13" y="19"/>
                    <a:pt x="8" y="47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7897813" y="6503988"/>
              <a:ext cx="909638" cy="458788"/>
            </a:xfrm>
            <a:custGeom>
              <a:avLst/>
              <a:gdLst/>
              <a:ahLst/>
              <a:cxnLst/>
              <a:rect l="l" t="t" r="r" b="b"/>
              <a:pathLst>
                <a:path w="370" h="187" extrusionOk="0">
                  <a:moveTo>
                    <a:pt x="0" y="28"/>
                  </a:moveTo>
                  <a:cubicBezTo>
                    <a:pt x="0" y="116"/>
                    <a:pt x="84" y="187"/>
                    <a:pt x="188" y="187"/>
                  </a:cubicBezTo>
                  <a:cubicBezTo>
                    <a:pt x="276" y="187"/>
                    <a:pt x="351" y="135"/>
                    <a:pt x="370" y="6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9"/>
                    <a:pt x="0" y="18"/>
                    <a:pt x="0" y="28"/>
                  </a:cubicBezTo>
                  <a:close/>
                </a:path>
              </a:pathLst>
            </a:custGeom>
            <a:solidFill>
              <a:srgbClr val="46556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6408738" y="1960563"/>
              <a:ext cx="1936750" cy="2879725"/>
            </a:xfrm>
            <a:custGeom>
              <a:avLst/>
              <a:gdLst/>
              <a:ahLst/>
              <a:cxnLst/>
              <a:rect l="l" t="t" r="r" b="b"/>
              <a:pathLst>
                <a:path w="788" h="1174" extrusionOk="0">
                  <a:moveTo>
                    <a:pt x="496" y="1174"/>
                  </a:moveTo>
                  <a:cubicBezTo>
                    <a:pt x="442" y="1174"/>
                    <a:pt x="393" y="1158"/>
                    <a:pt x="354" y="1127"/>
                  </a:cubicBezTo>
                  <a:cubicBezTo>
                    <a:pt x="310" y="1138"/>
                    <a:pt x="201" y="1155"/>
                    <a:pt x="108" y="1076"/>
                  </a:cubicBezTo>
                  <a:cubicBezTo>
                    <a:pt x="31" y="1010"/>
                    <a:pt x="0" y="920"/>
                    <a:pt x="12" y="803"/>
                  </a:cubicBezTo>
                  <a:cubicBezTo>
                    <a:pt x="18" y="748"/>
                    <a:pt x="49" y="695"/>
                    <a:pt x="97" y="656"/>
                  </a:cubicBezTo>
                  <a:cubicBezTo>
                    <a:pt x="132" y="628"/>
                    <a:pt x="173" y="611"/>
                    <a:pt x="214" y="607"/>
                  </a:cubicBezTo>
                  <a:cubicBezTo>
                    <a:pt x="214" y="570"/>
                    <a:pt x="220" y="516"/>
                    <a:pt x="254" y="476"/>
                  </a:cubicBezTo>
                  <a:cubicBezTo>
                    <a:pt x="280" y="445"/>
                    <a:pt x="317" y="429"/>
                    <a:pt x="364" y="428"/>
                  </a:cubicBezTo>
                  <a:cubicBezTo>
                    <a:pt x="419" y="427"/>
                    <a:pt x="512" y="447"/>
                    <a:pt x="515" y="587"/>
                  </a:cubicBezTo>
                  <a:cubicBezTo>
                    <a:pt x="515" y="604"/>
                    <a:pt x="501" y="619"/>
                    <a:pt x="483" y="620"/>
                  </a:cubicBezTo>
                  <a:cubicBezTo>
                    <a:pt x="465" y="620"/>
                    <a:pt x="450" y="606"/>
                    <a:pt x="450" y="588"/>
                  </a:cubicBezTo>
                  <a:cubicBezTo>
                    <a:pt x="449" y="521"/>
                    <a:pt x="423" y="492"/>
                    <a:pt x="365" y="493"/>
                  </a:cubicBezTo>
                  <a:cubicBezTo>
                    <a:pt x="337" y="493"/>
                    <a:pt x="317" y="501"/>
                    <a:pt x="304" y="518"/>
                  </a:cubicBezTo>
                  <a:cubicBezTo>
                    <a:pt x="275" y="551"/>
                    <a:pt x="277" y="613"/>
                    <a:pt x="280" y="634"/>
                  </a:cubicBezTo>
                  <a:cubicBezTo>
                    <a:pt x="282" y="644"/>
                    <a:pt x="279" y="654"/>
                    <a:pt x="272" y="661"/>
                  </a:cubicBezTo>
                  <a:cubicBezTo>
                    <a:pt x="265" y="669"/>
                    <a:pt x="255" y="672"/>
                    <a:pt x="245" y="671"/>
                  </a:cubicBezTo>
                  <a:cubicBezTo>
                    <a:pt x="210" y="667"/>
                    <a:pt x="170" y="680"/>
                    <a:pt x="137" y="707"/>
                  </a:cubicBezTo>
                  <a:cubicBezTo>
                    <a:pt x="103" y="734"/>
                    <a:pt x="81" y="772"/>
                    <a:pt x="77" y="809"/>
                  </a:cubicBezTo>
                  <a:cubicBezTo>
                    <a:pt x="66" y="907"/>
                    <a:pt x="89" y="974"/>
                    <a:pt x="151" y="1027"/>
                  </a:cubicBezTo>
                  <a:cubicBezTo>
                    <a:pt x="237" y="1101"/>
                    <a:pt x="346" y="1063"/>
                    <a:pt x="350" y="1061"/>
                  </a:cubicBezTo>
                  <a:cubicBezTo>
                    <a:pt x="362" y="1057"/>
                    <a:pt x="375" y="1059"/>
                    <a:pt x="384" y="1068"/>
                  </a:cubicBezTo>
                  <a:cubicBezTo>
                    <a:pt x="417" y="1099"/>
                    <a:pt x="464" y="1113"/>
                    <a:pt x="516" y="1108"/>
                  </a:cubicBezTo>
                  <a:cubicBezTo>
                    <a:pt x="574" y="1103"/>
                    <a:pt x="629" y="1075"/>
                    <a:pt x="656" y="1037"/>
                  </a:cubicBezTo>
                  <a:cubicBezTo>
                    <a:pt x="725" y="942"/>
                    <a:pt x="716" y="817"/>
                    <a:pt x="716" y="816"/>
                  </a:cubicBezTo>
                  <a:cubicBezTo>
                    <a:pt x="716" y="815"/>
                    <a:pt x="716" y="814"/>
                    <a:pt x="716" y="813"/>
                  </a:cubicBezTo>
                  <a:cubicBezTo>
                    <a:pt x="716" y="33"/>
                    <a:pt x="716" y="33"/>
                    <a:pt x="716" y="33"/>
                  </a:cubicBezTo>
                  <a:cubicBezTo>
                    <a:pt x="716" y="15"/>
                    <a:pt x="730" y="0"/>
                    <a:pt x="748" y="0"/>
                  </a:cubicBezTo>
                  <a:cubicBezTo>
                    <a:pt x="766" y="0"/>
                    <a:pt x="781" y="15"/>
                    <a:pt x="781" y="33"/>
                  </a:cubicBezTo>
                  <a:cubicBezTo>
                    <a:pt x="781" y="812"/>
                    <a:pt x="781" y="812"/>
                    <a:pt x="781" y="812"/>
                  </a:cubicBezTo>
                  <a:cubicBezTo>
                    <a:pt x="782" y="828"/>
                    <a:pt x="788" y="966"/>
                    <a:pt x="709" y="1075"/>
                  </a:cubicBezTo>
                  <a:cubicBezTo>
                    <a:pt x="670" y="1128"/>
                    <a:pt x="599" y="1166"/>
                    <a:pt x="523" y="1173"/>
                  </a:cubicBezTo>
                  <a:cubicBezTo>
                    <a:pt x="514" y="1174"/>
                    <a:pt x="505" y="1174"/>
                    <a:pt x="496" y="1174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6130926" y="2117725"/>
              <a:ext cx="1184275" cy="1898650"/>
            </a:xfrm>
            <a:custGeom>
              <a:avLst/>
              <a:gdLst/>
              <a:ahLst/>
              <a:cxnLst/>
              <a:rect l="l" t="t" r="r" b="b"/>
              <a:pathLst>
                <a:path w="482" h="774" extrusionOk="0">
                  <a:moveTo>
                    <a:pt x="157" y="774"/>
                  </a:moveTo>
                  <a:cubicBezTo>
                    <a:pt x="155" y="774"/>
                    <a:pt x="153" y="774"/>
                    <a:pt x="150" y="774"/>
                  </a:cubicBezTo>
                  <a:cubicBezTo>
                    <a:pt x="98" y="762"/>
                    <a:pt x="0" y="702"/>
                    <a:pt x="0" y="557"/>
                  </a:cubicBezTo>
                  <a:cubicBezTo>
                    <a:pt x="0" y="460"/>
                    <a:pt x="56" y="394"/>
                    <a:pt x="113" y="363"/>
                  </a:cubicBezTo>
                  <a:cubicBezTo>
                    <a:pt x="91" y="338"/>
                    <a:pt x="67" y="303"/>
                    <a:pt x="58" y="259"/>
                  </a:cubicBezTo>
                  <a:cubicBezTo>
                    <a:pt x="48" y="205"/>
                    <a:pt x="61" y="150"/>
                    <a:pt x="98" y="95"/>
                  </a:cubicBezTo>
                  <a:cubicBezTo>
                    <a:pt x="142" y="32"/>
                    <a:pt x="245" y="0"/>
                    <a:pt x="338" y="23"/>
                  </a:cubicBezTo>
                  <a:cubicBezTo>
                    <a:pt x="418" y="42"/>
                    <a:pt x="470" y="97"/>
                    <a:pt x="480" y="172"/>
                  </a:cubicBezTo>
                  <a:cubicBezTo>
                    <a:pt x="482" y="190"/>
                    <a:pt x="470" y="206"/>
                    <a:pt x="452" y="208"/>
                  </a:cubicBezTo>
                  <a:cubicBezTo>
                    <a:pt x="434" y="211"/>
                    <a:pt x="418" y="198"/>
                    <a:pt x="416" y="180"/>
                  </a:cubicBezTo>
                  <a:cubicBezTo>
                    <a:pt x="407" y="116"/>
                    <a:pt x="354" y="93"/>
                    <a:pt x="322" y="86"/>
                  </a:cubicBezTo>
                  <a:cubicBezTo>
                    <a:pt x="256" y="70"/>
                    <a:pt x="180" y="91"/>
                    <a:pt x="152" y="132"/>
                  </a:cubicBezTo>
                  <a:cubicBezTo>
                    <a:pt x="125" y="171"/>
                    <a:pt x="115" y="209"/>
                    <a:pt x="122" y="246"/>
                  </a:cubicBezTo>
                  <a:cubicBezTo>
                    <a:pt x="134" y="307"/>
                    <a:pt x="192" y="347"/>
                    <a:pt x="193" y="347"/>
                  </a:cubicBezTo>
                  <a:cubicBezTo>
                    <a:pt x="204" y="354"/>
                    <a:pt x="209" y="368"/>
                    <a:pt x="207" y="381"/>
                  </a:cubicBezTo>
                  <a:cubicBezTo>
                    <a:pt x="204" y="394"/>
                    <a:pt x="193" y="404"/>
                    <a:pt x="180" y="406"/>
                  </a:cubicBezTo>
                  <a:cubicBezTo>
                    <a:pt x="132" y="414"/>
                    <a:pt x="65" y="466"/>
                    <a:pt x="65" y="557"/>
                  </a:cubicBezTo>
                  <a:cubicBezTo>
                    <a:pt x="65" y="687"/>
                    <a:pt x="163" y="710"/>
                    <a:pt x="164" y="710"/>
                  </a:cubicBezTo>
                  <a:cubicBezTo>
                    <a:pt x="182" y="714"/>
                    <a:pt x="193" y="731"/>
                    <a:pt x="189" y="749"/>
                  </a:cubicBezTo>
                  <a:cubicBezTo>
                    <a:pt x="186" y="764"/>
                    <a:pt x="172" y="774"/>
                    <a:pt x="157" y="774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6689726" y="1338263"/>
              <a:ext cx="1652588" cy="1360488"/>
            </a:xfrm>
            <a:custGeom>
              <a:avLst/>
              <a:gdLst/>
              <a:ahLst/>
              <a:cxnLst/>
              <a:rect l="l" t="t" r="r" b="b"/>
              <a:pathLst>
                <a:path w="673" h="555" extrusionOk="0">
                  <a:moveTo>
                    <a:pt x="422" y="555"/>
                  </a:moveTo>
                  <a:cubicBezTo>
                    <a:pt x="415" y="555"/>
                    <a:pt x="408" y="555"/>
                    <a:pt x="401" y="554"/>
                  </a:cubicBezTo>
                  <a:cubicBezTo>
                    <a:pt x="337" y="546"/>
                    <a:pt x="290" y="502"/>
                    <a:pt x="279" y="438"/>
                  </a:cubicBezTo>
                  <a:cubicBezTo>
                    <a:pt x="268" y="374"/>
                    <a:pt x="296" y="308"/>
                    <a:pt x="346" y="283"/>
                  </a:cubicBezTo>
                  <a:cubicBezTo>
                    <a:pt x="381" y="265"/>
                    <a:pt x="414" y="261"/>
                    <a:pt x="443" y="272"/>
                  </a:cubicBezTo>
                  <a:cubicBezTo>
                    <a:pt x="484" y="287"/>
                    <a:pt x="501" y="324"/>
                    <a:pt x="503" y="328"/>
                  </a:cubicBezTo>
                  <a:cubicBezTo>
                    <a:pt x="510" y="345"/>
                    <a:pt x="502" y="364"/>
                    <a:pt x="485" y="371"/>
                  </a:cubicBezTo>
                  <a:cubicBezTo>
                    <a:pt x="469" y="378"/>
                    <a:pt x="450" y="370"/>
                    <a:pt x="443" y="354"/>
                  </a:cubicBezTo>
                  <a:cubicBezTo>
                    <a:pt x="443" y="353"/>
                    <a:pt x="435" y="338"/>
                    <a:pt x="421" y="333"/>
                  </a:cubicBezTo>
                  <a:cubicBezTo>
                    <a:pt x="409" y="329"/>
                    <a:pt x="394" y="331"/>
                    <a:pt x="376" y="340"/>
                  </a:cubicBezTo>
                  <a:cubicBezTo>
                    <a:pt x="351" y="353"/>
                    <a:pt x="337" y="391"/>
                    <a:pt x="343" y="427"/>
                  </a:cubicBezTo>
                  <a:cubicBezTo>
                    <a:pt x="347" y="448"/>
                    <a:pt x="360" y="484"/>
                    <a:pt x="409" y="490"/>
                  </a:cubicBezTo>
                  <a:cubicBezTo>
                    <a:pt x="446" y="494"/>
                    <a:pt x="486" y="479"/>
                    <a:pt x="521" y="446"/>
                  </a:cubicBezTo>
                  <a:cubicBezTo>
                    <a:pt x="576" y="395"/>
                    <a:pt x="607" y="310"/>
                    <a:pt x="602" y="226"/>
                  </a:cubicBezTo>
                  <a:cubicBezTo>
                    <a:pt x="597" y="137"/>
                    <a:pt x="533" y="101"/>
                    <a:pt x="506" y="90"/>
                  </a:cubicBezTo>
                  <a:cubicBezTo>
                    <a:pt x="455" y="70"/>
                    <a:pt x="396" y="75"/>
                    <a:pt x="365" y="102"/>
                  </a:cubicBezTo>
                  <a:cubicBezTo>
                    <a:pt x="322" y="141"/>
                    <a:pt x="333" y="192"/>
                    <a:pt x="334" y="193"/>
                  </a:cubicBezTo>
                  <a:cubicBezTo>
                    <a:pt x="337" y="206"/>
                    <a:pt x="331" y="221"/>
                    <a:pt x="319" y="228"/>
                  </a:cubicBezTo>
                  <a:cubicBezTo>
                    <a:pt x="306" y="235"/>
                    <a:pt x="291" y="234"/>
                    <a:pt x="280" y="224"/>
                  </a:cubicBezTo>
                  <a:cubicBezTo>
                    <a:pt x="278" y="222"/>
                    <a:pt x="214" y="167"/>
                    <a:pt x="138" y="207"/>
                  </a:cubicBezTo>
                  <a:cubicBezTo>
                    <a:pt x="101" y="227"/>
                    <a:pt x="67" y="292"/>
                    <a:pt x="75" y="362"/>
                  </a:cubicBezTo>
                  <a:cubicBezTo>
                    <a:pt x="77" y="380"/>
                    <a:pt x="65" y="396"/>
                    <a:pt x="47" y="398"/>
                  </a:cubicBezTo>
                  <a:cubicBezTo>
                    <a:pt x="29" y="401"/>
                    <a:pt x="13" y="388"/>
                    <a:pt x="11" y="370"/>
                  </a:cubicBezTo>
                  <a:cubicBezTo>
                    <a:pt x="0" y="280"/>
                    <a:pt x="42" y="186"/>
                    <a:pt x="108" y="150"/>
                  </a:cubicBezTo>
                  <a:cubicBezTo>
                    <a:pt x="173" y="115"/>
                    <a:pt x="231" y="126"/>
                    <a:pt x="271" y="143"/>
                  </a:cubicBezTo>
                  <a:cubicBezTo>
                    <a:pt x="276" y="116"/>
                    <a:pt x="290" y="83"/>
                    <a:pt x="322" y="54"/>
                  </a:cubicBezTo>
                  <a:cubicBezTo>
                    <a:pt x="371" y="9"/>
                    <a:pt x="455" y="0"/>
                    <a:pt x="530" y="30"/>
                  </a:cubicBezTo>
                  <a:cubicBezTo>
                    <a:pt x="611" y="63"/>
                    <a:pt x="661" y="133"/>
                    <a:pt x="667" y="222"/>
                  </a:cubicBezTo>
                  <a:cubicBezTo>
                    <a:pt x="673" y="327"/>
                    <a:pt x="635" y="428"/>
                    <a:pt x="566" y="494"/>
                  </a:cubicBezTo>
                  <a:cubicBezTo>
                    <a:pt x="523" y="534"/>
                    <a:pt x="473" y="555"/>
                    <a:pt x="422" y="555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7131051" y="3670300"/>
              <a:ext cx="1228725" cy="736600"/>
            </a:xfrm>
            <a:custGeom>
              <a:avLst/>
              <a:gdLst/>
              <a:ahLst/>
              <a:cxnLst/>
              <a:rect l="l" t="t" r="r" b="b"/>
              <a:pathLst>
                <a:path w="500" h="300" extrusionOk="0">
                  <a:moveTo>
                    <a:pt x="434" y="300"/>
                  </a:moveTo>
                  <a:cubicBezTo>
                    <a:pt x="431" y="300"/>
                    <a:pt x="428" y="300"/>
                    <a:pt x="425" y="299"/>
                  </a:cubicBezTo>
                  <a:cubicBezTo>
                    <a:pt x="408" y="295"/>
                    <a:pt x="398" y="277"/>
                    <a:pt x="403" y="260"/>
                  </a:cubicBezTo>
                  <a:cubicBezTo>
                    <a:pt x="403" y="260"/>
                    <a:pt x="403" y="260"/>
                    <a:pt x="403" y="260"/>
                  </a:cubicBezTo>
                  <a:cubicBezTo>
                    <a:pt x="411" y="230"/>
                    <a:pt x="426" y="144"/>
                    <a:pt x="401" y="101"/>
                  </a:cubicBezTo>
                  <a:cubicBezTo>
                    <a:pt x="394" y="90"/>
                    <a:pt x="386" y="83"/>
                    <a:pt x="373" y="80"/>
                  </a:cubicBezTo>
                  <a:cubicBezTo>
                    <a:pt x="341" y="72"/>
                    <a:pt x="318" y="77"/>
                    <a:pt x="302" y="93"/>
                  </a:cubicBezTo>
                  <a:cubicBezTo>
                    <a:pt x="283" y="113"/>
                    <a:pt x="280" y="148"/>
                    <a:pt x="284" y="162"/>
                  </a:cubicBezTo>
                  <a:cubicBezTo>
                    <a:pt x="290" y="178"/>
                    <a:pt x="280" y="196"/>
                    <a:pt x="264" y="202"/>
                  </a:cubicBezTo>
                  <a:cubicBezTo>
                    <a:pt x="247" y="207"/>
                    <a:pt x="229" y="199"/>
                    <a:pt x="223" y="182"/>
                  </a:cubicBezTo>
                  <a:cubicBezTo>
                    <a:pt x="220" y="175"/>
                    <a:pt x="194" y="110"/>
                    <a:pt x="129" y="120"/>
                  </a:cubicBezTo>
                  <a:cubicBezTo>
                    <a:pt x="85" y="127"/>
                    <a:pt x="75" y="165"/>
                    <a:pt x="73" y="177"/>
                  </a:cubicBezTo>
                  <a:cubicBezTo>
                    <a:pt x="69" y="200"/>
                    <a:pt x="76" y="223"/>
                    <a:pt x="91" y="231"/>
                  </a:cubicBezTo>
                  <a:cubicBezTo>
                    <a:pt x="107" y="240"/>
                    <a:pt x="112" y="259"/>
                    <a:pt x="103" y="275"/>
                  </a:cubicBezTo>
                  <a:cubicBezTo>
                    <a:pt x="95" y="291"/>
                    <a:pt x="75" y="296"/>
                    <a:pt x="59" y="287"/>
                  </a:cubicBezTo>
                  <a:cubicBezTo>
                    <a:pt x="20" y="265"/>
                    <a:pt x="0" y="216"/>
                    <a:pt x="9" y="165"/>
                  </a:cubicBezTo>
                  <a:cubicBezTo>
                    <a:pt x="19" y="107"/>
                    <a:pt x="61" y="66"/>
                    <a:pt x="119" y="56"/>
                  </a:cubicBezTo>
                  <a:cubicBezTo>
                    <a:pt x="166" y="49"/>
                    <a:pt x="203" y="64"/>
                    <a:pt x="231" y="86"/>
                  </a:cubicBezTo>
                  <a:cubicBezTo>
                    <a:pt x="236" y="72"/>
                    <a:pt x="245" y="59"/>
                    <a:pt x="255" y="48"/>
                  </a:cubicBezTo>
                  <a:cubicBezTo>
                    <a:pt x="278" y="24"/>
                    <a:pt x="319" y="0"/>
                    <a:pt x="389" y="17"/>
                  </a:cubicBezTo>
                  <a:cubicBezTo>
                    <a:pt x="418" y="25"/>
                    <a:pt x="442" y="42"/>
                    <a:pt x="457" y="69"/>
                  </a:cubicBezTo>
                  <a:cubicBezTo>
                    <a:pt x="500" y="142"/>
                    <a:pt x="469" y="263"/>
                    <a:pt x="465" y="276"/>
                  </a:cubicBezTo>
                  <a:cubicBezTo>
                    <a:pt x="461" y="291"/>
                    <a:pt x="448" y="300"/>
                    <a:pt x="434" y="300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7791451" y="2936875"/>
              <a:ext cx="538163" cy="736600"/>
            </a:xfrm>
            <a:custGeom>
              <a:avLst/>
              <a:gdLst/>
              <a:ahLst/>
              <a:cxnLst/>
              <a:rect l="l" t="t" r="r" b="b"/>
              <a:pathLst>
                <a:path w="219" h="300" extrusionOk="0">
                  <a:moveTo>
                    <a:pt x="186" y="300"/>
                  </a:moveTo>
                  <a:cubicBezTo>
                    <a:pt x="186" y="300"/>
                    <a:pt x="186" y="300"/>
                    <a:pt x="186" y="300"/>
                  </a:cubicBezTo>
                  <a:cubicBezTo>
                    <a:pt x="168" y="300"/>
                    <a:pt x="154" y="286"/>
                    <a:pt x="154" y="268"/>
                  </a:cubicBezTo>
                  <a:cubicBezTo>
                    <a:pt x="154" y="179"/>
                    <a:pt x="154" y="95"/>
                    <a:pt x="131" y="72"/>
                  </a:cubicBezTo>
                  <a:cubicBezTo>
                    <a:pt x="128" y="69"/>
                    <a:pt x="123" y="65"/>
                    <a:pt x="109" y="65"/>
                  </a:cubicBezTo>
                  <a:cubicBezTo>
                    <a:pt x="68" y="65"/>
                    <a:pt x="64" y="98"/>
                    <a:pt x="64" y="108"/>
                  </a:cubicBezTo>
                  <a:cubicBezTo>
                    <a:pt x="64" y="126"/>
                    <a:pt x="50" y="140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14" y="140"/>
                    <a:pt x="0" y="126"/>
                    <a:pt x="0" y="108"/>
                  </a:cubicBezTo>
                  <a:cubicBezTo>
                    <a:pt x="0" y="64"/>
                    <a:pt x="29" y="0"/>
                    <a:pt x="109" y="0"/>
                  </a:cubicBezTo>
                  <a:cubicBezTo>
                    <a:pt x="137" y="0"/>
                    <a:pt x="160" y="9"/>
                    <a:pt x="177" y="26"/>
                  </a:cubicBezTo>
                  <a:cubicBezTo>
                    <a:pt x="219" y="69"/>
                    <a:pt x="219" y="152"/>
                    <a:pt x="218" y="268"/>
                  </a:cubicBezTo>
                  <a:cubicBezTo>
                    <a:pt x="218" y="286"/>
                    <a:pt x="204" y="300"/>
                    <a:pt x="186" y="300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8361363" y="1960563"/>
              <a:ext cx="1936750" cy="2879725"/>
            </a:xfrm>
            <a:custGeom>
              <a:avLst/>
              <a:gdLst/>
              <a:ahLst/>
              <a:cxnLst/>
              <a:rect l="l" t="t" r="r" b="b"/>
              <a:pathLst>
                <a:path w="788" h="1174" extrusionOk="0">
                  <a:moveTo>
                    <a:pt x="291" y="1174"/>
                  </a:moveTo>
                  <a:cubicBezTo>
                    <a:pt x="283" y="1174"/>
                    <a:pt x="274" y="1174"/>
                    <a:pt x="265" y="1173"/>
                  </a:cubicBezTo>
                  <a:cubicBezTo>
                    <a:pt x="189" y="1166"/>
                    <a:pt x="117" y="1128"/>
                    <a:pt x="78" y="1075"/>
                  </a:cubicBezTo>
                  <a:cubicBezTo>
                    <a:pt x="0" y="966"/>
                    <a:pt x="6" y="828"/>
                    <a:pt x="7" y="812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15"/>
                    <a:pt x="21" y="0"/>
                    <a:pt x="39" y="0"/>
                  </a:cubicBezTo>
                  <a:cubicBezTo>
                    <a:pt x="57" y="0"/>
                    <a:pt x="71" y="15"/>
                    <a:pt x="71" y="33"/>
                  </a:cubicBezTo>
                  <a:cubicBezTo>
                    <a:pt x="71" y="813"/>
                    <a:pt x="71" y="813"/>
                    <a:pt x="71" y="813"/>
                  </a:cubicBezTo>
                  <a:cubicBezTo>
                    <a:pt x="71" y="814"/>
                    <a:pt x="71" y="815"/>
                    <a:pt x="71" y="816"/>
                  </a:cubicBezTo>
                  <a:cubicBezTo>
                    <a:pt x="71" y="817"/>
                    <a:pt x="63" y="943"/>
                    <a:pt x="131" y="1037"/>
                  </a:cubicBezTo>
                  <a:cubicBezTo>
                    <a:pt x="159" y="1075"/>
                    <a:pt x="214" y="1103"/>
                    <a:pt x="271" y="1108"/>
                  </a:cubicBezTo>
                  <a:cubicBezTo>
                    <a:pt x="323" y="1113"/>
                    <a:pt x="370" y="1099"/>
                    <a:pt x="404" y="1068"/>
                  </a:cubicBezTo>
                  <a:cubicBezTo>
                    <a:pt x="413" y="1059"/>
                    <a:pt x="426" y="1057"/>
                    <a:pt x="437" y="1061"/>
                  </a:cubicBezTo>
                  <a:cubicBezTo>
                    <a:pt x="442" y="1063"/>
                    <a:pt x="550" y="1101"/>
                    <a:pt x="637" y="1027"/>
                  </a:cubicBezTo>
                  <a:cubicBezTo>
                    <a:pt x="698" y="974"/>
                    <a:pt x="721" y="907"/>
                    <a:pt x="711" y="809"/>
                  </a:cubicBezTo>
                  <a:cubicBezTo>
                    <a:pt x="707" y="772"/>
                    <a:pt x="685" y="734"/>
                    <a:pt x="650" y="707"/>
                  </a:cubicBezTo>
                  <a:cubicBezTo>
                    <a:pt x="617" y="680"/>
                    <a:pt x="578" y="667"/>
                    <a:pt x="543" y="671"/>
                  </a:cubicBezTo>
                  <a:cubicBezTo>
                    <a:pt x="533" y="672"/>
                    <a:pt x="523" y="669"/>
                    <a:pt x="516" y="661"/>
                  </a:cubicBezTo>
                  <a:cubicBezTo>
                    <a:pt x="509" y="654"/>
                    <a:pt x="505" y="644"/>
                    <a:pt x="507" y="634"/>
                  </a:cubicBezTo>
                  <a:cubicBezTo>
                    <a:pt x="510" y="613"/>
                    <a:pt x="512" y="551"/>
                    <a:pt x="484" y="518"/>
                  </a:cubicBezTo>
                  <a:cubicBezTo>
                    <a:pt x="470" y="501"/>
                    <a:pt x="450" y="493"/>
                    <a:pt x="423" y="493"/>
                  </a:cubicBezTo>
                  <a:cubicBezTo>
                    <a:pt x="422" y="493"/>
                    <a:pt x="421" y="493"/>
                    <a:pt x="420" y="493"/>
                  </a:cubicBezTo>
                  <a:cubicBezTo>
                    <a:pt x="364" y="493"/>
                    <a:pt x="339" y="521"/>
                    <a:pt x="337" y="588"/>
                  </a:cubicBezTo>
                  <a:cubicBezTo>
                    <a:pt x="337" y="606"/>
                    <a:pt x="322" y="620"/>
                    <a:pt x="304" y="620"/>
                  </a:cubicBezTo>
                  <a:cubicBezTo>
                    <a:pt x="286" y="619"/>
                    <a:pt x="272" y="604"/>
                    <a:pt x="273" y="587"/>
                  </a:cubicBezTo>
                  <a:cubicBezTo>
                    <a:pt x="275" y="447"/>
                    <a:pt x="368" y="427"/>
                    <a:pt x="424" y="428"/>
                  </a:cubicBezTo>
                  <a:cubicBezTo>
                    <a:pt x="470" y="429"/>
                    <a:pt x="507" y="445"/>
                    <a:pt x="533" y="476"/>
                  </a:cubicBezTo>
                  <a:cubicBezTo>
                    <a:pt x="567" y="516"/>
                    <a:pt x="573" y="570"/>
                    <a:pt x="573" y="607"/>
                  </a:cubicBezTo>
                  <a:cubicBezTo>
                    <a:pt x="614" y="611"/>
                    <a:pt x="655" y="628"/>
                    <a:pt x="691" y="656"/>
                  </a:cubicBezTo>
                  <a:cubicBezTo>
                    <a:pt x="739" y="695"/>
                    <a:pt x="770" y="748"/>
                    <a:pt x="775" y="803"/>
                  </a:cubicBezTo>
                  <a:cubicBezTo>
                    <a:pt x="788" y="920"/>
                    <a:pt x="756" y="1010"/>
                    <a:pt x="679" y="1076"/>
                  </a:cubicBezTo>
                  <a:cubicBezTo>
                    <a:pt x="587" y="1155"/>
                    <a:pt x="477" y="1138"/>
                    <a:pt x="434" y="1127"/>
                  </a:cubicBezTo>
                  <a:cubicBezTo>
                    <a:pt x="394" y="1158"/>
                    <a:pt x="345" y="1174"/>
                    <a:pt x="291" y="1174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9388476" y="2117725"/>
              <a:ext cx="1187450" cy="1898650"/>
            </a:xfrm>
            <a:custGeom>
              <a:avLst/>
              <a:gdLst/>
              <a:ahLst/>
              <a:cxnLst/>
              <a:rect l="l" t="t" r="r" b="b"/>
              <a:pathLst>
                <a:path w="483" h="774" extrusionOk="0">
                  <a:moveTo>
                    <a:pt x="325" y="774"/>
                  </a:moveTo>
                  <a:cubicBezTo>
                    <a:pt x="310" y="774"/>
                    <a:pt x="297" y="764"/>
                    <a:pt x="293" y="749"/>
                  </a:cubicBezTo>
                  <a:cubicBezTo>
                    <a:pt x="290" y="732"/>
                    <a:pt x="300" y="714"/>
                    <a:pt x="318" y="710"/>
                  </a:cubicBezTo>
                  <a:cubicBezTo>
                    <a:pt x="323" y="709"/>
                    <a:pt x="418" y="685"/>
                    <a:pt x="418" y="557"/>
                  </a:cubicBezTo>
                  <a:cubicBezTo>
                    <a:pt x="418" y="466"/>
                    <a:pt x="350" y="414"/>
                    <a:pt x="302" y="406"/>
                  </a:cubicBezTo>
                  <a:cubicBezTo>
                    <a:pt x="289" y="404"/>
                    <a:pt x="279" y="394"/>
                    <a:pt x="276" y="381"/>
                  </a:cubicBezTo>
                  <a:cubicBezTo>
                    <a:pt x="273" y="368"/>
                    <a:pt x="279" y="354"/>
                    <a:pt x="290" y="347"/>
                  </a:cubicBezTo>
                  <a:cubicBezTo>
                    <a:pt x="290" y="347"/>
                    <a:pt x="348" y="307"/>
                    <a:pt x="361" y="246"/>
                  </a:cubicBezTo>
                  <a:cubicBezTo>
                    <a:pt x="368" y="209"/>
                    <a:pt x="358" y="171"/>
                    <a:pt x="331" y="132"/>
                  </a:cubicBezTo>
                  <a:cubicBezTo>
                    <a:pt x="303" y="91"/>
                    <a:pt x="226" y="70"/>
                    <a:pt x="160" y="86"/>
                  </a:cubicBezTo>
                  <a:cubicBezTo>
                    <a:pt x="129" y="93"/>
                    <a:pt x="75" y="116"/>
                    <a:pt x="67" y="180"/>
                  </a:cubicBezTo>
                  <a:cubicBezTo>
                    <a:pt x="65" y="198"/>
                    <a:pt x="48" y="211"/>
                    <a:pt x="31" y="208"/>
                  </a:cubicBezTo>
                  <a:cubicBezTo>
                    <a:pt x="13" y="206"/>
                    <a:pt x="0" y="190"/>
                    <a:pt x="3" y="172"/>
                  </a:cubicBezTo>
                  <a:cubicBezTo>
                    <a:pt x="12" y="97"/>
                    <a:pt x="64" y="42"/>
                    <a:pt x="145" y="23"/>
                  </a:cubicBezTo>
                  <a:cubicBezTo>
                    <a:pt x="238" y="0"/>
                    <a:pt x="341" y="32"/>
                    <a:pt x="384" y="95"/>
                  </a:cubicBezTo>
                  <a:cubicBezTo>
                    <a:pt x="421" y="150"/>
                    <a:pt x="435" y="205"/>
                    <a:pt x="424" y="259"/>
                  </a:cubicBezTo>
                  <a:cubicBezTo>
                    <a:pt x="415" y="303"/>
                    <a:pt x="391" y="338"/>
                    <a:pt x="369" y="363"/>
                  </a:cubicBezTo>
                  <a:cubicBezTo>
                    <a:pt x="427" y="394"/>
                    <a:pt x="483" y="460"/>
                    <a:pt x="483" y="557"/>
                  </a:cubicBezTo>
                  <a:cubicBezTo>
                    <a:pt x="483" y="702"/>
                    <a:pt x="384" y="762"/>
                    <a:pt x="332" y="774"/>
                  </a:cubicBezTo>
                  <a:cubicBezTo>
                    <a:pt x="330" y="774"/>
                    <a:pt x="327" y="774"/>
                    <a:pt x="325" y="774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8361363" y="1338263"/>
              <a:ext cx="1654175" cy="1360488"/>
            </a:xfrm>
            <a:custGeom>
              <a:avLst/>
              <a:gdLst/>
              <a:ahLst/>
              <a:cxnLst/>
              <a:rect l="l" t="t" r="r" b="b"/>
              <a:pathLst>
                <a:path w="673" h="555" extrusionOk="0">
                  <a:moveTo>
                    <a:pt x="251" y="555"/>
                  </a:moveTo>
                  <a:cubicBezTo>
                    <a:pt x="201" y="555"/>
                    <a:pt x="151" y="534"/>
                    <a:pt x="108" y="494"/>
                  </a:cubicBezTo>
                  <a:cubicBezTo>
                    <a:pt x="38" y="428"/>
                    <a:pt x="0" y="327"/>
                    <a:pt x="7" y="222"/>
                  </a:cubicBezTo>
                  <a:cubicBezTo>
                    <a:pt x="12" y="133"/>
                    <a:pt x="62" y="63"/>
                    <a:pt x="143" y="30"/>
                  </a:cubicBezTo>
                  <a:cubicBezTo>
                    <a:pt x="219" y="0"/>
                    <a:pt x="302" y="9"/>
                    <a:pt x="352" y="54"/>
                  </a:cubicBezTo>
                  <a:cubicBezTo>
                    <a:pt x="383" y="83"/>
                    <a:pt x="397" y="116"/>
                    <a:pt x="403" y="143"/>
                  </a:cubicBezTo>
                  <a:cubicBezTo>
                    <a:pt x="442" y="126"/>
                    <a:pt x="501" y="115"/>
                    <a:pt x="566" y="150"/>
                  </a:cubicBezTo>
                  <a:cubicBezTo>
                    <a:pt x="632" y="186"/>
                    <a:pt x="673" y="280"/>
                    <a:pt x="663" y="370"/>
                  </a:cubicBezTo>
                  <a:cubicBezTo>
                    <a:pt x="660" y="388"/>
                    <a:pt x="644" y="401"/>
                    <a:pt x="626" y="398"/>
                  </a:cubicBezTo>
                  <a:cubicBezTo>
                    <a:pt x="609" y="396"/>
                    <a:pt x="596" y="380"/>
                    <a:pt x="598" y="362"/>
                  </a:cubicBezTo>
                  <a:cubicBezTo>
                    <a:pt x="607" y="292"/>
                    <a:pt x="572" y="227"/>
                    <a:pt x="535" y="207"/>
                  </a:cubicBezTo>
                  <a:cubicBezTo>
                    <a:pt x="458" y="166"/>
                    <a:pt x="394" y="224"/>
                    <a:pt x="393" y="224"/>
                  </a:cubicBezTo>
                  <a:cubicBezTo>
                    <a:pt x="383" y="234"/>
                    <a:pt x="367" y="235"/>
                    <a:pt x="355" y="228"/>
                  </a:cubicBezTo>
                  <a:cubicBezTo>
                    <a:pt x="343" y="221"/>
                    <a:pt x="336" y="206"/>
                    <a:pt x="340" y="193"/>
                  </a:cubicBezTo>
                  <a:cubicBezTo>
                    <a:pt x="340" y="191"/>
                    <a:pt x="351" y="141"/>
                    <a:pt x="308" y="102"/>
                  </a:cubicBezTo>
                  <a:cubicBezTo>
                    <a:pt x="278" y="75"/>
                    <a:pt x="219" y="70"/>
                    <a:pt x="168" y="90"/>
                  </a:cubicBezTo>
                  <a:cubicBezTo>
                    <a:pt x="141" y="101"/>
                    <a:pt x="77" y="137"/>
                    <a:pt x="71" y="226"/>
                  </a:cubicBezTo>
                  <a:cubicBezTo>
                    <a:pt x="66" y="310"/>
                    <a:pt x="97" y="395"/>
                    <a:pt x="152" y="446"/>
                  </a:cubicBezTo>
                  <a:cubicBezTo>
                    <a:pt x="187" y="479"/>
                    <a:pt x="227" y="494"/>
                    <a:pt x="265" y="490"/>
                  </a:cubicBezTo>
                  <a:cubicBezTo>
                    <a:pt x="313" y="484"/>
                    <a:pt x="327" y="448"/>
                    <a:pt x="330" y="427"/>
                  </a:cubicBezTo>
                  <a:cubicBezTo>
                    <a:pt x="337" y="391"/>
                    <a:pt x="322" y="353"/>
                    <a:pt x="298" y="340"/>
                  </a:cubicBezTo>
                  <a:cubicBezTo>
                    <a:pt x="280" y="331"/>
                    <a:pt x="265" y="329"/>
                    <a:pt x="253" y="333"/>
                  </a:cubicBezTo>
                  <a:cubicBezTo>
                    <a:pt x="238" y="338"/>
                    <a:pt x="230" y="354"/>
                    <a:pt x="230" y="354"/>
                  </a:cubicBezTo>
                  <a:cubicBezTo>
                    <a:pt x="223" y="370"/>
                    <a:pt x="204" y="378"/>
                    <a:pt x="188" y="371"/>
                  </a:cubicBezTo>
                  <a:cubicBezTo>
                    <a:pt x="171" y="364"/>
                    <a:pt x="164" y="345"/>
                    <a:pt x="171" y="328"/>
                  </a:cubicBezTo>
                  <a:cubicBezTo>
                    <a:pt x="172" y="324"/>
                    <a:pt x="189" y="287"/>
                    <a:pt x="230" y="272"/>
                  </a:cubicBezTo>
                  <a:cubicBezTo>
                    <a:pt x="260" y="261"/>
                    <a:pt x="292" y="265"/>
                    <a:pt x="327" y="283"/>
                  </a:cubicBezTo>
                  <a:cubicBezTo>
                    <a:pt x="377" y="308"/>
                    <a:pt x="405" y="374"/>
                    <a:pt x="394" y="438"/>
                  </a:cubicBezTo>
                  <a:cubicBezTo>
                    <a:pt x="383" y="502"/>
                    <a:pt x="336" y="546"/>
                    <a:pt x="273" y="554"/>
                  </a:cubicBezTo>
                  <a:cubicBezTo>
                    <a:pt x="265" y="555"/>
                    <a:pt x="258" y="555"/>
                    <a:pt x="251" y="555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8345488" y="3670300"/>
              <a:ext cx="1227138" cy="736600"/>
            </a:xfrm>
            <a:custGeom>
              <a:avLst/>
              <a:gdLst/>
              <a:ahLst/>
              <a:cxnLst/>
              <a:rect l="l" t="t" r="r" b="b"/>
              <a:pathLst>
                <a:path w="500" h="300" extrusionOk="0">
                  <a:moveTo>
                    <a:pt x="67" y="300"/>
                  </a:moveTo>
                  <a:cubicBezTo>
                    <a:pt x="52" y="300"/>
                    <a:pt x="39" y="291"/>
                    <a:pt x="35" y="276"/>
                  </a:cubicBezTo>
                  <a:cubicBezTo>
                    <a:pt x="32" y="263"/>
                    <a:pt x="0" y="142"/>
                    <a:pt x="43" y="69"/>
                  </a:cubicBezTo>
                  <a:cubicBezTo>
                    <a:pt x="59" y="42"/>
                    <a:pt x="82" y="25"/>
                    <a:pt x="111" y="17"/>
                  </a:cubicBezTo>
                  <a:cubicBezTo>
                    <a:pt x="181" y="0"/>
                    <a:pt x="223" y="24"/>
                    <a:pt x="245" y="48"/>
                  </a:cubicBezTo>
                  <a:cubicBezTo>
                    <a:pt x="256" y="59"/>
                    <a:pt x="264" y="72"/>
                    <a:pt x="270" y="86"/>
                  </a:cubicBezTo>
                  <a:cubicBezTo>
                    <a:pt x="297" y="64"/>
                    <a:pt x="334" y="49"/>
                    <a:pt x="382" y="56"/>
                  </a:cubicBezTo>
                  <a:cubicBezTo>
                    <a:pt x="439" y="66"/>
                    <a:pt x="481" y="107"/>
                    <a:pt x="491" y="165"/>
                  </a:cubicBezTo>
                  <a:cubicBezTo>
                    <a:pt x="500" y="216"/>
                    <a:pt x="480" y="265"/>
                    <a:pt x="441" y="287"/>
                  </a:cubicBezTo>
                  <a:cubicBezTo>
                    <a:pt x="426" y="296"/>
                    <a:pt x="406" y="291"/>
                    <a:pt x="397" y="275"/>
                  </a:cubicBezTo>
                  <a:cubicBezTo>
                    <a:pt x="388" y="259"/>
                    <a:pt x="394" y="240"/>
                    <a:pt x="409" y="231"/>
                  </a:cubicBezTo>
                  <a:cubicBezTo>
                    <a:pt x="424" y="223"/>
                    <a:pt x="432" y="200"/>
                    <a:pt x="427" y="177"/>
                  </a:cubicBezTo>
                  <a:cubicBezTo>
                    <a:pt x="425" y="165"/>
                    <a:pt x="415" y="127"/>
                    <a:pt x="371" y="120"/>
                  </a:cubicBezTo>
                  <a:cubicBezTo>
                    <a:pt x="307" y="110"/>
                    <a:pt x="280" y="175"/>
                    <a:pt x="277" y="182"/>
                  </a:cubicBezTo>
                  <a:cubicBezTo>
                    <a:pt x="271" y="199"/>
                    <a:pt x="253" y="207"/>
                    <a:pt x="236" y="202"/>
                  </a:cubicBezTo>
                  <a:cubicBezTo>
                    <a:pt x="220" y="196"/>
                    <a:pt x="211" y="178"/>
                    <a:pt x="216" y="161"/>
                  </a:cubicBezTo>
                  <a:cubicBezTo>
                    <a:pt x="220" y="148"/>
                    <a:pt x="218" y="113"/>
                    <a:pt x="198" y="93"/>
                  </a:cubicBezTo>
                  <a:cubicBezTo>
                    <a:pt x="183" y="77"/>
                    <a:pt x="159" y="72"/>
                    <a:pt x="127" y="80"/>
                  </a:cubicBezTo>
                  <a:cubicBezTo>
                    <a:pt x="115" y="83"/>
                    <a:pt x="106" y="90"/>
                    <a:pt x="99" y="101"/>
                  </a:cubicBezTo>
                  <a:cubicBezTo>
                    <a:pt x="75" y="144"/>
                    <a:pt x="90" y="232"/>
                    <a:pt x="98" y="259"/>
                  </a:cubicBezTo>
                  <a:cubicBezTo>
                    <a:pt x="103" y="277"/>
                    <a:pt x="92" y="295"/>
                    <a:pt x="75" y="299"/>
                  </a:cubicBezTo>
                  <a:cubicBezTo>
                    <a:pt x="72" y="300"/>
                    <a:pt x="69" y="300"/>
                    <a:pt x="67" y="300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8374063" y="2936875"/>
              <a:ext cx="541338" cy="736600"/>
            </a:xfrm>
            <a:custGeom>
              <a:avLst/>
              <a:gdLst/>
              <a:ahLst/>
              <a:cxnLst/>
              <a:rect l="l" t="t" r="r" b="b"/>
              <a:pathLst>
                <a:path w="220" h="300" extrusionOk="0">
                  <a:moveTo>
                    <a:pt x="33" y="300"/>
                  </a:moveTo>
                  <a:cubicBezTo>
                    <a:pt x="16" y="300"/>
                    <a:pt x="1" y="286"/>
                    <a:pt x="1" y="268"/>
                  </a:cubicBezTo>
                  <a:cubicBezTo>
                    <a:pt x="0" y="152"/>
                    <a:pt x="0" y="69"/>
                    <a:pt x="42" y="26"/>
                  </a:cubicBezTo>
                  <a:cubicBezTo>
                    <a:pt x="59" y="9"/>
                    <a:pt x="82" y="0"/>
                    <a:pt x="110" y="0"/>
                  </a:cubicBezTo>
                  <a:cubicBezTo>
                    <a:pt x="191" y="0"/>
                    <a:pt x="220" y="64"/>
                    <a:pt x="220" y="108"/>
                  </a:cubicBezTo>
                  <a:cubicBezTo>
                    <a:pt x="220" y="126"/>
                    <a:pt x="205" y="140"/>
                    <a:pt x="187" y="140"/>
                  </a:cubicBezTo>
                  <a:cubicBezTo>
                    <a:pt x="170" y="140"/>
                    <a:pt x="155" y="126"/>
                    <a:pt x="155" y="108"/>
                  </a:cubicBezTo>
                  <a:cubicBezTo>
                    <a:pt x="155" y="95"/>
                    <a:pt x="150" y="65"/>
                    <a:pt x="110" y="65"/>
                  </a:cubicBezTo>
                  <a:cubicBezTo>
                    <a:pt x="97" y="65"/>
                    <a:pt x="91" y="69"/>
                    <a:pt x="88" y="72"/>
                  </a:cubicBezTo>
                  <a:cubicBezTo>
                    <a:pt x="65" y="95"/>
                    <a:pt x="65" y="179"/>
                    <a:pt x="66" y="268"/>
                  </a:cubicBezTo>
                  <a:cubicBezTo>
                    <a:pt x="66" y="286"/>
                    <a:pt x="51" y="300"/>
                    <a:pt x="33" y="300"/>
                  </a:cubicBezTo>
                  <a:cubicBezTo>
                    <a:pt x="33" y="300"/>
                    <a:pt x="33" y="300"/>
                    <a:pt x="33" y="300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8828088" y="4784725"/>
              <a:ext cx="676275" cy="819150"/>
            </a:xfrm>
            <a:custGeom>
              <a:avLst/>
              <a:gdLst/>
              <a:ahLst/>
              <a:cxnLst/>
              <a:rect l="l" t="t" r="r" b="b"/>
              <a:pathLst>
                <a:path w="275" h="334" extrusionOk="0">
                  <a:moveTo>
                    <a:pt x="35" y="334"/>
                  </a:moveTo>
                  <a:cubicBezTo>
                    <a:pt x="34" y="334"/>
                    <a:pt x="32" y="334"/>
                    <a:pt x="30" y="334"/>
                  </a:cubicBezTo>
                  <a:cubicBezTo>
                    <a:pt x="12" y="331"/>
                    <a:pt x="0" y="314"/>
                    <a:pt x="3" y="297"/>
                  </a:cubicBezTo>
                  <a:cubicBezTo>
                    <a:pt x="4" y="290"/>
                    <a:pt x="33" y="130"/>
                    <a:pt x="220" y="9"/>
                  </a:cubicBezTo>
                  <a:cubicBezTo>
                    <a:pt x="236" y="0"/>
                    <a:pt x="256" y="4"/>
                    <a:pt x="265" y="19"/>
                  </a:cubicBezTo>
                  <a:cubicBezTo>
                    <a:pt x="275" y="34"/>
                    <a:pt x="271" y="54"/>
                    <a:pt x="255" y="64"/>
                  </a:cubicBezTo>
                  <a:cubicBezTo>
                    <a:pt x="92" y="169"/>
                    <a:pt x="67" y="306"/>
                    <a:pt x="67" y="307"/>
                  </a:cubicBezTo>
                  <a:cubicBezTo>
                    <a:pt x="65" y="323"/>
                    <a:pt x="51" y="334"/>
                    <a:pt x="35" y="334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7219951" y="4784725"/>
              <a:ext cx="598488" cy="592138"/>
            </a:xfrm>
            <a:custGeom>
              <a:avLst/>
              <a:gdLst/>
              <a:ahLst/>
              <a:cxnLst/>
              <a:rect l="l" t="t" r="r" b="b"/>
              <a:pathLst>
                <a:path w="244" h="242" extrusionOk="0">
                  <a:moveTo>
                    <a:pt x="207" y="242"/>
                  </a:moveTo>
                  <a:cubicBezTo>
                    <a:pt x="194" y="242"/>
                    <a:pt x="182" y="234"/>
                    <a:pt x="177" y="222"/>
                  </a:cubicBezTo>
                  <a:cubicBezTo>
                    <a:pt x="176" y="220"/>
                    <a:pt x="131" y="113"/>
                    <a:pt x="24" y="66"/>
                  </a:cubicBezTo>
                  <a:cubicBezTo>
                    <a:pt x="8" y="59"/>
                    <a:pt x="0" y="40"/>
                    <a:pt x="7" y="24"/>
                  </a:cubicBezTo>
                  <a:cubicBezTo>
                    <a:pt x="14" y="7"/>
                    <a:pt x="33" y="0"/>
                    <a:pt x="50" y="7"/>
                  </a:cubicBezTo>
                  <a:cubicBezTo>
                    <a:pt x="182" y="64"/>
                    <a:pt x="235" y="192"/>
                    <a:pt x="237" y="197"/>
                  </a:cubicBezTo>
                  <a:cubicBezTo>
                    <a:pt x="244" y="214"/>
                    <a:pt x="236" y="233"/>
                    <a:pt x="219" y="239"/>
                  </a:cubicBezTo>
                  <a:cubicBezTo>
                    <a:pt x="215" y="241"/>
                    <a:pt x="211" y="242"/>
                    <a:pt x="207" y="242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8378826" y="4965700"/>
              <a:ext cx="231775" cy="509588"/>
            </a:xfrm>
            <a:custGeom>
              <a:avLst/>
              <a:gdLst/>
              <a:ahLst/>
              <a:cxnLst/>
              <a:rect l="l" t="t" r="r" b="b"/>
              <a:pathLst>
                <a:path w="94" h="208" extrusionOk="0">
                  <a:moveTo>
                    <a:pt x="20" y="208"/>
                  </a:moveTo>
                  <a:cubicBezTo>
                    <a:pt x="20" y="208"/>
                    <a:pt x="20" y="208"/>
                    <a:pt x="20" y="208"/>
                  </a:cubicBezTo>
                  <a:cubicBezTo>
                    <a:pt x="9" y="208"/>
                    <a:pt x="0" y="199"/>
                    <a:pt x="0" y="188"/>
                  </a:cubicBezTo>
                  <a:cubicBezTo>
                    <a:pt x="0" y="184"/>
                    <a:pt x="1" y="87"/>
                    <a:pt x="54" y="11"/>
                  </a:cubicBezTo>
                  <a:cubicBezTo>
                    <a:pt x="61" y="2"/>
                    <a:pt x="73" y="0"/>
                    <a:pt x="83" y="6"/>
                  </a:cubicBezTo>
                  <a:cubicBezTo>
                    <a:pt x="92" y="13"/>
                    <a:pt x="94" y="25"/>
                    <a:pt x="87" y="34"/>
                  </a:cubicBezTo>
                  <a:cubicBezTo>
                    <a:pt x="41" y="99"/>
                    <a:pt x="41" y="187"/>
                    <a:pt x="41" y="188"/>
                  </a:cubicBezTo>
                  <a:cubicBezTo>
                    <a:pt x="41" y="199"/>
                    <a:pt x="32" y="208"/>
                    <a:pt x="20" y="208"/>
                  </a:cubicBezTo>
                  <a:close/>
                </a:path>
              </a:pathLst>
            </a:custGeom>
            <a:solidFill>
              <a:srgbClr val="FEDF3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8437563" y="4768850"/>
              <a:ext cx="303213" cy="301625"/>
            </a:xfrm>
            <a:custGeom>
              <a:avLst/>
              <a:gdLst/>
              <a:ahLst/>
              <a:cxnLst/>
              <a:rect l="l" t="t" r="r" b="b"/>
              <a:pathLst>
                <a:path w="123" h="123" extrusionOk="0">
                  <a:moveTo>
                    <a:pt x="62" y="123"/>
                  </a:moveTo>
                  <a:cubicBezTo>
                    <a:pt x="28" y="123"/>
                    <a:pt x="0" y="95"/>
                    <a:pt x="0" y="61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5" y="0"/>
                    <a:pt x="123" y="28"/>
                    <a:pt x="123" y="61"/>
                  </a:cubicBezTo>
                  <a:cubicBezTo>
                    <a:pt x="123" y="95"/>
                    <a:pt x="95" y="123"/>
                    <a:pt x="62" y="123"/>
                  </a:cubicBezTo>
                  <a:close/>
                  <a:moveTo>
                    <a:pt x="62" y="40"/>
                  </a:moveTo>
                  <a:cubicBezTo>
                    <a:pt x="50" y="40"/>
                    <a:pt x="41" y="50"/>
                    <a:pt x="41" y="61"/>
                  </a:cubicBezTo>
                  <a:cubicBezTo>
                    <a:pt x="41" y="73"/>
                    <a:pt x="50" y="83"/>
                    <a:pt x="62" y="83"/>
                  </a:cubicBezTo>
                  <a:cubicBezTo>
                    <a:pt x="73" y="83"/>
                    <a:pt x="83" y="73"/>
                    <a:pt x="83" y="61"/>
                  </a:cubicBezTo>
                  <a:cubicBezTo>
                    <a:pt x="83" y="50"/>
                    <a:pt x="73" y="40"/>
                    <a:pt x="62" y="40"/>
                  </a:cubicBezTo>
                  <a:close/>
                </a:path>
              </a:pathLst>
            </a:custGeom>
            <a:solidFill>
              <a:srgbClr val="FEDF3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8086726" y="4965700"/>
              <a:ext cx="228600" cy="509588"/>
            </a:xfrm>
            <a:custGeom>
              <a:avLst/>
              <a:gdLst/>
              <a:ahLst/>
              <a:cxnLst/>
              <a:rect l="l" t="t" r="r" b="b"/>
              <a:pathLst>
                <a:path w="93" h="208" extrusionOk="0">
                  <a:moveTo>
                    <a:pt x="73" y="208"/>
                  </a:moveTo>
                  <a:cubicBezTo>
                    <a:pt x="62" y="208"/>
                    <a:pt x="53" y="199"/>
                    <a:pt x="53" y="188"/>
                  </a:cubicBezTo>
                  <a:cubicBezTo>
                    <a:pt x="53" y="188"/>
                    <a:pt x="53" y="188"/>
                    <a:pt x="53" y="188"/>
                  </a:cubicBezTo>
                  <a:cubicBezTo>
                    <a:pt x="53" y="187"/>
                    <a:pt x="52" y="99"/>
                    <a:pt x="6" y="34"/>
                  </a:cubicBezTo>
                  <a:cubicBezTo>
                    <a:pt x="0" y="25"/>
                    <a:pt x="2" y="13"/>
                    <a:pt x="11" y="6"/>
                  </a:cubicBezTo>
                  <a:cubicBezTo>
                    <a:pt x="20" y="0"/>
                    <a:pt x="33" y="2"/>
                    <a:pt x="39" y="11"/>
                  </a:cubicBezTo>
                  <a:cubicBezTo>
                    <a:pt x="93" y="87"/>
                    <a:pt x="93" y="184"/>
                    <a:pt x="93" y="188"/>
                  </a:cubicBezTo>
                  <a:cubicBezTo>
                    <a:pt x="93" y="199"/>
                    <a:pt x="84" y="208"/>
                    <a:pt x="73" y="208"/>
                  </a:cubicBezTo>
                  <a:close/>
                </a:path>
              </a:pathLst>
            </a:custGeom>
            <a:solidFill>
              <a:srgbClr val="FEDF3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7964488" y="4768850"/>
              <a:ext cx="301625" cy="301625"/>
            </a:xfrm>
            <a:custGeom>
              <a:avLst/>
              <a:gdLst/>
              <a:ahLst/>
              <a:cxnLst/>
              <a:rect l="l" t="t" r="r" b="b"/>
              <a:pathLst>
                <a:path w="123" h="123" extrusionOk="0">
                  <a:moveTo>
                    <a:pt x="62" y="123"/>
                  </a:moveTo>
                  <a:cubicBezTo>
                    <a:pt x="28" y="123"/>
                    <a:pt x="0" y="95"/>
                    <a:pt x="0" y="61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3" y="28"/>
                    <a:pt x="123" y="61"/>
                  </a:cubicBezTo>
                  <a:cubicBezTo>
                    <a:pt x="123" y="95"/>
                    <a:pt x="96" y="123"/>
                    <a:pt x="62" y="123"/>
                  </a:cubicBezTo>
                  <a:close/>
                  <a:moveTo>
                    <a:pt x="62" y="40"/>
                  </a:moveTo>
                  <a:cubicBezTo>
                    <a:pt x="50" y="40"/>
                    <a:pt x="41" y="50"/>
                    <a:pt x="41" y="61"/>
                  </a:cubicBezTo>
                  <a:cubicBezTo>
                    <a:pt x="41" y="73"/>
                    <a:pt x="50" y="83"/>
                    <a:pt x="62" y="83"/>
                  </a:cubicBezTo>
                  <a:cubicBezTo>
                    <a:pt x="73" y="83"/>
                    <a:pt x="83" y="73"/>
                    <a:pt x="83" y="61"/>
                  </a:cubicBezTo>
                  <a:cubicBezTo>
                    <a:pt x="83" y="50"/>
                    <a:pt x="73" y="40"/>
                    <a:pt x="62" y="40"/>
                  </a:cubicBezTo>
                  <a:close/>
                </a:path>
              </a:pathLst>
            </a:custGeom>
            <a:solidFill>
              <a:srgbClr val="FEDF3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8518526" y="1501775"/>
              <a:ext cx="1901825" cy="3195638"/>
            </a:xfrm>
            <a:custGeom>
              <a:avLst/>
              <a:gdLst/>
              <a:ahLst/>
              <a:cxnLst/>
              <a:rect l="l" t="t" r="r" b="b"/>
              <a:pathLst>
                <a:path w="774" h="1303" extrusionOk="0">
                  <a:moveTo>
                    <a:pt x="657" y="655"/>
                  </a:moveTo>
                  <a:cubicBezTo>
                    <a:pt x="644" y="653"/>
                    <a:pt x="635" y="643"/>
                    <a:pt x="632" y="631"/>
                  </a:cubicBezTo>
                  <a:cubicBezTo>
                    <a:pt x="630" y="619"/>
                    <a:pt x="635" y="607"/>
                    <a:pt x="645" y="600"/>
                  </a:cubicBezTo>
                  <a:cubicBezTo>
                    <a:pt x="646" y="600"/>
                    <a:pt x="704" y="560"/>
                    <a:pt x="717" y="497"/>
                  </a:cubicBezTo>
                  <a:cubicBezTo>
                    <a:pt x="724" y="460"/>
                    <a:pt x="714" y="421"/>
                    <a:pt x="687" y="382"/>
                  </a:cubicBezTo>
                  <a:cubicBezTo>
                    <a:pt x="658" y="340"/>
                    <a:pt x="580" y="318"/>
                    <a:pt x="513" y="334"/>
                  </a:cubicBezTo>
                  <a:cubicBezTo>
                    <a:pt x="482" y="342"/>
                    <a:pt x="427" y="365"/>
                    <a:pt x="418" y="431"/>
                  </a:cubicBezTo>
                  <a:cubicBezTo>
                    <a:pt x="416" y="448"/>
                    <a:pt x="401" y="459"/>
                    <a:pt x="385" y="457"/>
                  </a:cubicBezTo>
                  <a:cubicBezTo>
                    <a:pt x="368" y="455"/>
                    <a:pt x="357" y="440"/>
                    <a:pt x="359" y="424"/>
                  </a:cubicBezTo>
                  <a:cubicBezTo>
                    <a:pt x="368" y="349"/>
                    <a:pt x="419" y="295"/>
                    <a:pt x="499" y="276"/>
                  </a:cubicBezTo>
                  <a:cubicBezTo>
                    <a:pt x="512" y="273"/>
                    <a:pt x="525" y="271"/>
                    <a:pt x="538" y="270"/>
                  </a:cubicBezTo>
                  <a:cubicBezTo>
                    <a:pt x="537" y="209"/>
                    <a:pt x="505" y="156"/>
                    <a:pt x="472" y="138"/>
                  </a:cubicBezTo>
                  <a:cubicBezTo>
                    <a:pt x="395" y="97"/>
                    <a:pt x="330" y="153"/>
                    <a:pt x="327" y="156"/>
                  </a:cubicBezTo>
                  <a:cubicBezTo>
                    <a:pt x="318" y="164"/>
                    <a:pt x="303" y="166"/>
                    <a:pt x="292" y="159"/>
                  </a:cubicBezTo>
                  <a:cubicBezTo>
                    <a:pt x="281" y="152"/>
                    <a:pt x="275" y="139"/>
                    <a:pt x="278" y="126"/>
                  </a:cubicBezTo>
                  <a:cubicBezTo>
                    <a:pt x="279" y="124"/>
                    <a:pt x="289" y="73"/>
                    <a:pt x="246" y="33"/>
                  </a:cubicBezTo>
                  <a:cubicBezTo>
                    <a:pt x="215" y="5"/>
                    <a:pt x="155" y="0"/>
                    <a:pt x="103" y="21"/>
                  </a:cubicBezTo>
                  <a:cubicBezTo>
                    <a:pt x="45" y="45"/>
                    <a:pt x="9" y="95"/>
                    <a:pt x="5" y="159"/>
                  </a:cubicBezTo>
                  <a:cubicBezTo>
                    <a:pt x="0" y="245"/>
                    <a:pt x="30" y="328"/>
                    <a:pt x="86" y="381"/>
                  </a:cubicBezTo>
                  <a:cubicBezTo>
                    <a:pt x="122" y="414"/>
                    <a:pt x="162" y="430"/>
                    <a:pt x="201" y="425"/>
                  </a:cubicBezTo>
                  <a:cubicBezTo>
                    <a:pt x="251" y="419"/>
                    <a:pt x="265" y="382"/>
                    <a:pt x="269" y="360"/>
                  </a:cubicBezTo>
                  <a:cubicBezTo>
                    <a:pt x="275" y="323"/>
                    <a:pt x="260" y="284"/>
                    <a:pt x="235" y="271"/>
                  </a:cubicBezTo>
                  <a:cubicBezTo>
                    <a:pt x="216" y="262"/>
                    <a:pt x="200" y="259"/>
                    <a:pt x="188" y="264"/>
                  </a:cubicBezTo>
                  <a:cubicBezTo>
                    <a:pt x="172" y="269"/>
                    <a:pt x="164" y="285"/>
                    <a:pt x="164" y="286"/>
                  </a:cubicBezTo>
                  <a:cubicBezTo>
                    <a:pt x="158" y="301"/>
                    <a:pt x="140" y="308"/>
                    <a:pt x="125" y="302"/>
                  </a:cubicBezTo>
                  <a:cubicBezTo>
                    <a:pt x="110" y="295"/>
                    <a:pt x="102" y="278"/>
                    <a:pt x="109" y="262"/>
                  </a:cubicBezTo>
                  <a:cubicBezTo>
                    <a:pt x="111" y="258"/>
                    <a:pt x="127" y="222"/>
                    <a:pt x="167" y="207"/>
                  </a:cubicBezTo>
                  <a:cubicBezTo>
                    <a:pt x="196" y="197"/>
                    <a:pt x="228" y="200"/>
                    <a:pt x="262" y="218"/>
                  </a:cubicBezTo>
                  <a:cubicBezTo>
                    <a:pt x="311" y="243"/>
                    <a:pt x="339" y="307"/>
                    <a:pt x="328" y="371"/>
                  </a:cubicBezTo>
                  <a:cubicBezTo>
                    <a:pt x="317" y="433"/>
                    <a:pt x="271" y="477"/>
                    <a:pt x="208" y="485"/>
                  </a:cubicBezTo>
                  <a:cubicBezTo>
                    <a:pt x="201" y="486"/>
                    <a:pt x="194" y="486"/>
                    <a:pt x="187" y="486"/>
                  </a:cubicBezTo>
                  <a:cubicBezTo>
                    <a:pt x="137" y="486"/>
                    <a:pt x="88" y="465"/>
                    <a:pt x="45" y="425"/>
                  </a:cubicBezTo>
                  <a:cubicBezTo>
                    <a:pt x="30" y="411"/>
                    <a:pt x="17" y="395"/>
                    <a:pt x="5" y="378"/>
                  </a:cubicBezTo>
                  <a:cubicBezTo>
                    <a:pt x="5" y="598"/>
                    <a:pt x="5" y="598"/>
                    <a:pt x="5" y="598"/>
                  </a:cubicBezTo>
                  <a:cubicBezTo>
                    <a:pt x="18" y="591"/>
                    <a:pt x="34" y="587"/>
                    <a:pt x="51" y="587"/>
                  </a:cubicBezTo>
                  <a:cubicBezTo>
                    <a:pt x="130" y="587"/>
                    <a:pt x="158" y="650"/>
                    <a:pt x="158" y="693"/>
                  </a:cubicBezTo>
                  <a:cubicBezTo>
                    <a:pt x="158" y="709"/>
                    <a:pt x="145" y="723"/>
                    <a:pt x="128" y="723"/>
                  </a:cubicBezTo>
                  <a:cubicBezTo>
                    <a:pt x="112" y="723"/>
                    <a:pt x="98" y="709"/>
                    <a:pt x="98" y="693"/>
                  </a:cubicBezTo>
                  <a:cubicBezTo>
                    <a:pt x="98" y="679"/>
                    <a:pt x="93" y="648"/>
                    <a:pt x="51" y="648"/>
                  </a:cubicBezTo>
                  <a:cubicBezTo>
                    <a:pt x="37" y="648"/>
                    <a:pt x="31" y="652"/>
                    <a:pt x="27" y="655"/>
                  </a:cubicBezTo>
                  <a:cubicBezTo>
                    <a:pt x="12" y="671"/>
                    <a:pt x="7" y="712"/>
                    <a:pt x="5" y="763"/>
                  </a:cubicBezTo>
                  <a:cubicBezTo>
                    <a:pt x="5" y="920"/>
                    <a:pt x="5" y="920"/>
                    <a:pt x="5" y="920"/>
                  </a:cubicBezTo>
                  <a:cubicBezTo>
                    <a:pt x="16" y="913"/>
                    <a:pt x="28" y="907"/>
                    <a:pt x="41" y="904"/>
                  </a:cubicBezTo>
                  <a:cubicBezTo>
                    <a:pt x="110" y="887"/>
                    <a:pt x="150" y="911"/>
                    <a:pt x="172" y="934"/>
                  </a:cubicBezTo>
                  <a:cubicBezTo>
                    <a:pt x="184" y="945"/>
                    <a:pt x="192" y="959"/>
                    <a:pt x="198" y="974"/>
                  </a:cubicBezTo>
                  <a:cubicBezTo>
                    <a:pt x="225" y="951"/>
                    <a:pt x="262" y="935"/>
                    <a:pt x="310" y="943"/>
                  </a:cubicBezTo>
                  <a:cubicBezTo>
                    <a:pt x="367" y="952"/>
                    <a:pt x="408" y="993"/>
                    <a:pt x="418" y="1050"/>
                  </a:cubicBezTo>
                  <a:cubicBezTo>
                    <a:pt x="427" y="1100"/>
                    <a:pt x="407" y="1148"/>
                    <a:pt x="369" y="1169"/>
                  </a:cubicBezTo>
                  <a:cubicBezTo>
                    <a:pt x="354" y="1178"/>
                    <a:pt x="336" y="1172"/>
                    <a:pt x="328" y="1158"/>
                  </a:cubicBezTo>
                  <a:cubicBezTo>
                    <a:pt x="320" y="1143"/>
                    <a:pt x="325" y="1125"/>
                    <a:pt x="340" y="1117"/>
                  </a:cubicBezTo>
                  <a:cubicBezTo>
                    <a:pt x="355" y="1108"/>
                    <a:pt x="363" y="1085"/>
                    <a:pt x="359" y="1060"/>
                  </a:cubicBezTo>
                  <a:cubicBezTo>
                    <a:pt x="357" y="1048"/>
                    <a:pt x="346" y="1009"/>
                    <a:pt x="301" y="1002"/>
                  </a:cubicBezTo>
                  <a:cubicBezTo>
                    <a:pt x="232" y="991"/>
                    <a:pt x="205" y="1062"/>
                    <a:pt x="204" y="1065"/>
                  </a:cubicBezTo>
                  <a:cubicBezTo>
                    <a:pt x="199" y="1081"/>
                    <a:pt x="182" y="1089"/>
                    <a:pt x="166" y="1083"/>
                  </a:cubicBezTo>
                  <a:cubicBezTo>
                    <a:pt x="151" y="1078"/>
                    <a:pt x="142" y="1062"/>
                    <a:pt x="147" y="1046"/>
                  </a:cubicBezTo>
                  <a:cubicBezTo>
                    <a:pt x="152" y="1030"/>
                    <a:pt x="148" y="996"/>
                    <a:pt x="129" y="975"/>
                  </a:cubicBezTo>
                  <a:cubicBezTo>
                    <a:pt x="113" y="958"/>
                    <a:pt x="88" y="954"/>
                    <a:pt x="56" y="962"/>
                  </a:cubicBezTo>
                  <a:cubicBezTo>
                    <a:pt x="43" y="965"/>
                    <a:pt x="33" y="972"/>
                    <a:pt x="26" y="984"/>
                  </a:cubicBezTo>
                  <a:cubicBezTo>
                    <a:pt x="1" y="1027"/>
                    <a:pt x="17" y="1114"/>
                    <a:pt x="24" y="1143"/>
                  </a:cubicBezTo>
                  <a:cubicBezTo>
                    <a:pt x="33" y="1170"/>
                    <a:pt x="46" y="1199"/>
                    <a:pt x="65" y="1225"/>
                  </a:cubicBezTo>
                  <a:cubicBezTo>
                    <a:pt x="93" y="1264"/>
                    <a:pt x="149" y="1292"/>
                    <a:pt x="207" y="1298"/>
                  </a:cubicBezTo>
                  <a:cubicBezTo>
                    <a:pt x="260" y="1303"/>
                    <a:pt x="308" y="1288"/>
                    <a:pt x="341" y="1256"/>
                  </a:cubicBezTo>
                  <a:cubicBezTo>
                    <a:pt x="350" y="1249"/>
                    <a:pt x="362" y="1246"/>
                    <a:pt x="372" y="1250"/>
                  </a:cubicBezTo>
                  <a:cubicBezTo>
                    <a:pt x="377" y="1252"/>
                    <a:pt x="487" y="1290"/>
                    <a:pt x="574" y="1215"/>
                  </a:cubicBezTo>
                  <a:cubicBezTo>
                    <a:pt x="636" y="1163"/>
                    <a:pt x="659" y="1093"/>
                    <a:pt x="649" y="996"/>
                  </a:cubicBezTo>
                  <a:cubicBezTo>
                    <a:pt x="645" y="958"/>
                    <a:pt x="623" y="920"/>
                    <a:pt x="588" y="892"/>
                  </a:cubicBezTo>
                  <a:cubicBezTo>
                    <a:pt x="554" y="865"/>
                    <a:pt x="514" y="852"/>
                    <a:pt x="478" y="856"/>
                  </a:cubicBezTo>
                  <a:cubicBezTo>
                    <a:pt x="469" y="857"/>
                    <a:pt x="460" y="854"/>
                    <a:pt x="453" y="847"/>
                  </a:cubicBezTo>
                  <a:cubicBezTo>
                    <a:pt x="447" y="840"/>
                    <a:pt x="444" y="831"/>
                    <a:pt x="445" y="821"/>
                  </a:cubicBezTo>
                  <a:cubicBezTo>
                    <a:pt x="449" y="800"/>
                    <a:pt x="450" y="737"/>
                    <a:pt x="422" y="703"/>
                  </a:cubicBezTo>
                  <a:cubicBezTo>
                    <a:pt x="407" y="686"/>
                    <a:pt x="387" y="678"/>
                    <a:pt x="359" y="678"/>
                  </a:cubicBezTo>
                  <a:cubicBezTo>
                    <a:pt x="298" y="677"/>
                    <a:pt x="272" y="706"/>
                    <a:pt x="271" y="775"/>
                  </a:cubicBezTo>
                  <a:cubicBezTo>
                    <a:pt x="271" y="791"/>
                    <a:pt x="257" y="805"/>
                    <a:pt x="240" y="804"/>
                  </a:cubicBezTo>
                  <a:cubicBezTo>
                    <a:pt x="224" y="804"/>
                    <a:pt x="211" y="790"/>
                    <a:pt x="211" y="774"/>
                  </a:cubicBezTo>
                  <a:cubicBezTo>
                    <a:pt x="214" y="636"/>
                    <a:pt x="305" y="617"/>
                    <a:pt x="360" y="618"/>
                  </a:cubicBezTo>
                  <a:cubicBezTo>
                    <a:pt x="405" y="618"/>
                    <a:pt x="442" y="634"/>
                    <a:pt x="468" y="664"/>
                  </a:cubicBezTo>
                  <a:cubicBezTo>
                    <a:pt x="501" y="704"/>
                    <a:pt x="507" y="760"/>
                    <a:pt x="507" y="796"/>
                  </a:cubicBezTo>
                  <a:cubicBezTo>
                    <a:pt x="548" y="799"/>
                    <a:pt x="590" y="816"/>
                    <a:pt x="625" y="845"/>
                  </a:cubicBezTo>
                  <a:cubicBezTo>
                    <a:pt x="661" y="874"/>
                    <a:pt x="688" y="912"/>
                    <a:pt x="701" y="952"/>
                  </a:cubicBezTo>
                  <a:cubicBezTo>
                    <a:pt x="731" y="934"/>
                    <a:pt x="774" y="895"/>
                    <a:pt x="774" y="808"/>
                  </a:cubicBezTo>
                  <a:cubicBezTo>
                    <a:pt x="774" y="716"/>
                    <a:pt x="705" y="663"/>
                    <a:pt x="657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8059738" y="4865688"/>
              <a:ext cx="111125" cy="109538"/>
            </a:xfrm>
            <a:prstGeom prst="ellipse">
              <a:avLst/>
            </a:pr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8534401" y="4865688"/>
              <a:ext cx="109538" cy="109538"/>
            </a:xfrm>
            <a:prstGeom prst="ellipse">
              <a:avLst/>
            </a:pr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6283326" y="1501775"/>
              <a:ext cx="1905000" cy="3195638"/>
            </a:xfrm>
            <a:custGeom>
              <a:avLst/>
              <a:gdLst/>
              <a:ahLst/>
              <a:cxnLst/>
              <a:rect l="l" t="t" r="r" b="b"/>
              <a:pathLst>
                <a:path w="775" h="1303" extrusionOk="0">
                  <a:moveTo>
                    <a:pt x="650" y="302"/>
                  </a:moveTo>
                  <a:cubicBezTo>
                    <a:pt x="634" y="308"/>
                    <a:pt x="617" y="301"/>
                    <a:pt x="610" y="286"/>
                  </a:cubicBezTo>
                  <a:cubicBezTo>
                    <a:pt x="610" y="285"/>
                    <a:pt x="602" y="269"/>
                    <a:pt x="586" y="263"/>
                  </a:cubicBezTo>
                  <a:cubicBezTo>
                    <a:pt x="574" y="259"/>
                    <a:pt x="558" y="262"/>
                    <a:pt x="540" y="271"/>
                  </a:cubicBezTo>
                  <a:cubicBezTo>
                    <a:pt x="514" y="284"/>
                    <a:pt x="499" y="323"/>
                    <a:pt x="506" y="360"/>
                  </a:cubicBezTo>
                  <a:cubicBezTo>
                    <a:pt x="510" y="382"/>
                    <a:pt x="523" y="419"/>
                    <a:pt x="573" y="425"/>
                  </a:cubicBezTo>
                  <a:cubicBezTo>
                    <a:pt x="612" y="430"/>
                    <a:pt x="653" y="414"/>
                    <a:pt x="688" y="381"/>
                  </a:cubicBezTo>
                  <a:cubicBezTo>
                    <a:pt x="744" y="328"/>
                    <a:pt x="775" y="245"/>
                    <a:pt x="769" y="159"/>
                  </a:cubicBezTo>
                  <a:cubicBezTo>
                    <a:pt x="765" y="95"/>
                    <a:pt x="730" y="45"/>
                    <a:pt x="671" y="21"/>
                  </a:cubicBezTo>
                  <a:cubicBezTo>
                    <a:pt x="620" y="0"/>
                    <a:pt x="560" y="5"/>
                    <a:pt x="529" y="33"/>
                  </a:cubicBezTo>
                  <a:cubicBezTo>
                    <a:pt x="485" y="73"/>
                    <a:pt x="496" y="124"/>
                    <a:pt x="496" y="126"/>
                  </a:cubicBezTo>
                  <a:cubicBezTo>
                    <a:pt x="499" y="139"/>
                    <a:pt x="493" y="152"/>
                    <a:pt x="482" y="159"/>
                  </a:cubicBezTo>
                  <a:cubicBezTo>
                    <a:pt x="471" y="166"/>
                    <a:pt x="457" y="164"/>
                    <a:pt x="447" y="155"/>
                  </a:cubicBezTo>
                  <a:cubicBezTo>
                    <a:pt x="444" y="153"/>
                    <a:pt x="379" y="97"/>
                    <a:pt x="302" y="138"/>
                  </a:cubicBezTo>
                  <a:cubicBezTo>
                    <a:pt x="269" y="156"/>
                    <a:pt x="238" y="209"/>
                    <a:pt x="237" y="270"/>
                  </a:cubicBezTo>
                  <a:cubicBezTo>
                    <a:pt x="249" y="271"/>
                    <a:pt x="262" y="273"/>
                    <a:pt x="275" y="276"/>
                  </a:cubicBezTo>
                  <a:cubicBezTo>
                    <a:pt x="355" y="295"/>
                    <a:pt x="406" y="349"/>
                    <a:pt x="416" y="424"/>
                  </a:cubicBezTo>
                  <a:cubicBezTo>
                    <a:pt x="418" y="440"/>
                    <a:pt x="406" y="455"/>
                    <a:pt x="390" y="457"/>
                  </a:cubicBezTo>
                  <a:cubicBezTo>
                    <a:pt x="373" y="459"/>
                    <a:pt x="358" y="448"/>
                    <a:pt x="356" y="431"/>
                  </a:cubicBezTo>
                  <a:cubicBezTo>
                    <a:pt x="348" y="365"/>
                    <a:pt x="293" y="342"/>
                    <a:pt x="261" y="334"/>
                  </a:cubicBezTo>
                  <a:cubicBezTo>
                    <a:pt x="194" y="318"/>
                    <a:pt x="116" y="340"/>
                    <a:pt x="88" y="382"/>
                  </a:cubicBezTo>
                  <a:cubicBezTo>
                    <a:pt x="60" y="421"/>
                    <a:pt x="50" y="460"/>
                    <a:pt x="58" y="497"/>
                  </a:cubicBezTo>
                  <a:cubicBezTo>
                    <a:pt x="70" y="560"/>
                    <a:pt x="129" y="600"/>
                    <a:pt x="129" y="600"/>
                  </a:cubicBezTo>
                  <a:cubicBezTo>
                    <a:pt x="140" y="607"/>
                    <a:pt x="145" y="619"/>
                    <a:pt x="142" y="631"/>
                  </a:cubicBezTo>
                  <a:cubicBezTo>
                    <a:pt x="140" y="643"/>
                    <a:pt x="130" y="653"/>
                    <a:pt x="118" y="655"/>
                  </a:cubicBezTo>
                  <a:cubicBezTo>
                    <a:pt x="69" y="663"/>
                    <a:pt x="0" y="716"/>
                    <a:pt x="0" y="808"/>
                  </a:cubicBezTo>
                  <a:cubicBezTo>
                    <a:pt x="0" y="895"/>
                    <a:pt x="44" y="934"/>
                    <a:pt x="74" y="952"/>
                  </a:cubicBezTo>
                  <a:cubicBezTo>
                    <a:pt x="87" y="912"/>
                    <a:pt x="113" y="874"/>
                    <a:pt x="149" y="845"/>
                  </a:cubicBezTo>
                  <a:cubicBezTo>
                    <a:pt x="185" y="816"/>
                    <a:pt x="226" y="799"/>
                    <a:pt x="267" y="796"/>
                  </a:cubicBezTo>
                  <a:cubicBezTo>
                    <a:pt x="267" y="760"/>
                    <a:pt x="273" y="704"/>
                    <a:pt x="307" y="664"/>
                  </a:cubicBezTo>
                  <a:cubicBezTo>
                    <a:pt x="333" y="634"/>
                    <a:pt x="369" y="618"/>
                    <a:pt x="415" y="618"/>
                  </a:cubicBezTo>
                  <a:cubicBezTo>
                    <a:pt x="469" y="617"/>
                    <a:pt x="561" y="636"/>
                    <a:pt x="563" y="774"/>
                  </a:cubicBezTo>
                  <a:cubicBezTo>
                    <a:pt x="564" y="790"/>
                    <a:pt x="551" y="804"/>
                    <a:pt x="534" y="804"/>
                  </a:cubicBezTo>
                  <a:cubicBezTo>
                    <a:pt x="517" y="804"/>
                    <a:pt x="504" y="791"/>
                    <a:pt x="503" y="775"/>
                  </a:cubicBezTo>
                  <a:cubicBezTo>
                    <a:pt x="502" y="706"/>
                    <a:pt x="475" y="677"/>
                    <a:pt x="416" y="678"/>
                  </a:cubicBezTo>
                  <a:cubicBezTo>
                    <a:pt x="388" y="678"/>
                    <a:pt x="367" y="686"/>
                    <a:pt x="353" y="703"/>
                  </a:cubicBezTo>
                  <a:cubicBezTo>
                    <a:pt x="324" y="737"/>
                    <a:pt x="326" y="800"/>
                    <a:pt x="329" y="821"/>
                  </a:cubicBezTo>
                  <a:cubicBezTo>
                    <a:pt x="330" y="831"/>
                    <a:pt x="327" y="840"/>
                    <a:pt x="321" y="847"/>
                  </a:cubicBezTo>
                  <a:cubicBezTo>
                    <a:pt x="314" y="853"/>
                    <a:pt x="305" y="857"/>
                    <a:pt x="296" y="856"/>
                  </a:cubicBezTo>
                  <a:cubicBezTo>
                    <a:pt x="260" y="852"/>
                    <a:pt x="220" y="865"/>
                    <a:pt x="187" y="892"/>
                  </a:cubicBezTo>
                  <a:cubicBezTo>
                    <a:pt x="152" y="920"/>
                    <a:pt x="129" y="958"/>
                    <a:pt x="125" y="996"/>
                  </a:cubicBezTo>
                  <a:cubicBezTo>
                    <a:pt x="115" y="1093"/>
                    <a:pt x="139" y="1163"/>
                    <a:pt x="200" y="1215"/>
                  </a:cubicBezTo>
                  <a:cubicBezTo>
                    <a:pt x="288" y="1291"/>
                    <a:pt x="401" y="1251"/>
                    <a:pt x="402" y="1250"/>
                  </a:cubicBezTo>
                  <a:cubicBezTo>
                    <a:pt x="413" y="1246"/>
                    <a:pt x="425" y="1249"/>
                    <a:pt x="433" y="1256"/>
                  </a:cubicBezTo>
                  <a:cubicBezTo>
                    <a:pt x="467" y="1288"/>
                    <a:pt x="515" y="1303"/>
                    <a:pt x="568" y="1298"/>
                  </a:cubicBezTo>
                  <a:cubicBezTo>
                    <a:pt x="626" y="1292"/>
                    <a:pt x="681" y="1264"/>
                    <a:pt x="709" y="1225"/>
                  </a:cubicBezTo>
                  <a:cubicBezTo>
                    <a:pt x="728" y="1199"/>
                    <a:pt x="741" y="1170"/>
                    <a:pt x="750" y="1143"/>
                  </a:cubicBezTo>
                  <a:cubicBezTo>
                    <a:pt x="758" y="1112"/>
                    <a:pt x="773" y="1027"/>
                    <a:pt x="748" y="984"/>
                  </a:cubicBezTo>
                  <a:cubicBezTo>
                    <a:pt x="741" y="972"/>
                    <a:pt x="732" y="965"/>
                    <a:pt x="719" y="962"/>
                  </a:cubicBezTo>
                  <a:cubicBezTo>
                    <a:pt x="686" y="954"/>
                    <a:pt x="661" y="958"/>
                    <a:pt x="645" y="975"/>
                  </a:cubicBezTo>
                  <a:cubicBezTo>
                    <a:pt x="626" y="996"/>
                    <a:pt x="622" y="1030"/>
                    <a:pt x="627" y="1046"/>
                  </a:cubicBezTo>
                  <a:cubicBezTo>
                    <a:pt x="632" y="1062"/>
                    <a:pt x="623" y="1078"/>
                    <a:pt x="608" y="1083"/>
                  </a:cubicBezTo>
                  <a:cubicBezTo>
                    <a:pt x="593" y="1089"/>
                    <a:pt x="576" y="1081"/>
                    <a:pt x="570" y="1065"/>
                  </a:cubicBezTo>
                  <a:cubicBezTo>
                    <a:pt x="569" y="1062"/>
                    <a:pt x="541" y="991"/>
                    <a:pt x="474" y="1002"/>
                  </a:cubicBezTo>
                  <a:cubicBezTo>
                    <a:pt x="428" y="1009"/>
                    <a:pt x="418" y="1048"/>
                    <a:pt x="416" y="1060"/>
                  </a:cubicBezTo>
                  <a:cubicBezTo>
                    <a:pt x="411" y="1085"/>
                    <a:pt x="419" y="1108"/>
                    <a:pt x="435" y="1117"/>
                  </a:cubicBezTo>
                  <a:cubicBezTo>
                    <a:pt x="449" y="1125"/>
                    <a:pt x="454" y="1143"/>
                    <a:pt x="446" y="1158"/>
                  </a:cubicBezTo>
                  <a:cubicBezTo>
                    <a:pt x="438" y="1172"/>
                    <a:pt x="420" y="1178"/>
                    <a:pt x="405" y="1169"/>
                  </a:cubicBezTo>
                  <a:cubicBezTo>
                    <a:pt x="367" y="1148"/>
                    <a:pt x="347" y="1100"/>
                    <a:pt x="356" y="1050"/>
                  </a:cubicBezTo>
                  <a:cubicBezTo>
                    <a:pt x="367" y="993"/>
                    <a:pt x="408" y="952"/>
                    <a:pt x="464" y="943"/>
                  </a:cubicBezTo>
                  <a:cubicBezTo>
                    <a:pt x="512" y="935"/>
                    <a:pt x="549" y="951"/>
                    <a:pt x="576" y="974"/>
                  </a:cubicBezTo>
                  <a:cubicBezTo>
                    <a:pt x="582" y="959"/>
                    <a:pt x="591" y="945"/>
                    <a:pt x="602" y="934"/>
                  </a:cubicBezTo>
                  <a:cubicBezTo>
                    <a:pt x="624" y="911"/>
                    <a:pt x="665" y="887"/>
                    <a:pt x="733" y="904"/>
                  </a:cubicBezTo>
                  <a:cubicBezTo>
                    <a:pt x="747" y="907"/>
                    <a:pt x="759" y="913"/>
                    <a:pt x="769" y="920"/>
                  </a:cubicBezTo>
                  <a:cubicBezTo>
                    <a:pt x="769" y="763"/>
                    <a:pt x="769" y="763"/>
                    <a:pt x="769" y="763"/>
                  </a:cubicBezTo>
                  <a:cubicBezTo>
                    <a:pt x="768" y="712"/>
                    <a:pt x="762" y="671"/>
                    <a:pt x="747" y="655"/>
                  </a:cubicBezTo>
                  <a:cubicBezTo>
                    <a:pt x="743" y="652"/>
                    <a:pt x="737" y="648"/>
                    <a:pt x="723" y="648"/>
                  </a:cubicBezTo>
                  <a:cubicBezTo>
                    <a:pt x="678" y="648"/>
                    <a:pt x="676" y="685"/>
                    <a:pt x="676" y="693"/>
                  </a:cubicBezTo>
                  <a:cubicBezTo>
                    <a:pt x="676" y="709"/>
                    <a:pt x="663" y="723"/>
                    <a:pt x="646" y="723"/>
                  </a:cubicBezTo>
                  <a:cubicBezTo>
                    <a:pt x="646" y="723"/>
                    <a:pt x="646" y="723"/>
                    <a:pt x="646" y="723"/>
                  </a:cubicBezTo>
                  <a:cubicBezTo>
                    <a:pt x="629" y="723"/>
                    <a:pt x="616" y="709"/>
                    <a:pt x="616" y="693"/>
                  </a:cubicBezTo>
                  <a:cubicBezTo>
                    <a:pt x="616" y="650"/>
                    <a:pt x="645" y="587"/>
                    <a:pt x="723" y="587"/>
                  </a:cubicBezTo>
                  <a:cubicBezTo>
                    <a:pt x="741" y="587"/>
                    <a:pt x="756" y="591"/>
                    <a:pt x="769" y="598"/>
                  </a:cubicBezTo>
                  <a:cubicBezTo>
                    <a:pt x="769" y="378"/>
                    <a:pt x="769" y="378"/>
                    <a:pt x="769" y="378"/>
                  </a:cubicBezTo>
                  <a:cubicBezTo>
                    <a:pt x="757" y="395"/>
                    <a:pt x="744" y="411"/>
                    <a:pt x="729" y="425"/>
                  </a:cubicBezTo>
                  <a:cubicBezTo>
                    <a:pt x="687" y="465"/>
                    <a:pt x="637" y="486"/>
                    <a:pt x="587" y="486"/>
                  </a:cubicBezTo>
                  <a:cubicBezTo>
                    <a:pt x="580" y="486"/>
                    <a:pt x="573" y="486"/>
                    <a:pt x="566" y="485"/>
                  </a:cubicBezTo>
                  <a:cubicBezTo>
                    <a:pt x="503" y="477"/>
                    <a:pt x="458" y="433"/>
                    <a:pt x="447" y="371"/>
                  </a:cubicBezTo>
                  <a:cubicBezTo>
                    <a:pt x="436" y="307"/>
                    <a:pt x="463" y="243"/>
                    <a:pt x="512" y="218"/>
                  </a:cubicBezTo>
                  <a:cubicBezTo>
                    <a:pt x="547" y="200"/>
                    <a:pt x="579" y="197"/>
                    <a:pt x="607" y="207"/>
                  </a:cubicBezTo>
                  <a:cubicBezTo>
                    <a:pt x="648" y="222"/>
                    <a:pt x="664" y="258"/>
                    <a:pt x="666" y="262"/>
                  </a:cubicBezTo>
                  <a:cubicBezTo>
                    <a:pt x="672" y="278"/>
                    <a:pt x="665" y="295"/>
                    <a:pt x="650" y="3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" name="Google Shape;117;p14"/>
          <p:cNvGrpSpPr/>
          <p:nvPr/>
        </p:nvGrpSpPr>
        <p:grpSpPr>
          <a:xfrm>
            <a:off x="559344" y="3440276"/>
            <a:ext cx="581872" cy="444026"/>
            <a:chOff x="890588" y="4141788"/>
            <a:chExt cx="1393825" cy="1063625"/>
          </a:xfrm>
        </p:grpSpPr>
        <p:sp>
          <p:nvSpPr>
            <p:cNvPr id="118" name="Google Shape;118;p14"/>
            <p:cNvSpPr/>
            <p:nvPr/>
          </p:nvSpPr>
          <p:spPr>
            <a:xfrm>
              <a:off x="890588" y="4141788"/>
              <a:ext cx="1393825" cy="1063625"/>
            </a:xfrm>
            <a:custGeom>
              <a:avLst/>
              <a:gdLst/>
              <a:ahLst/>
              <a:cxnLst/>
              <a:rect l="l" t="t" r="r" b="b"/>
              <a:pathLst>
                <a:path w="421" h="321" extrusionOk="0">
                  <a:moveTo>
                    <a:pt x="398" y="138"/>
                  </a:moveTo>
                  <a:cubicBezTo>
                    <a:pt x="319" y="138"/>
                    <a:pt x="319" y="138"/>
                    <a:pt x="319" y="138"/>
                  </a:cubicBezTo>
                  <a:cubicBezTo>
                    <a:pt x="308" y="60"/>
                    <a:pt x="241" y="0"/>
                    <a:pt x="160" y="0"/>
                  </a:cubicBez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1"/>
                    <a:pt x="160" y="321"/>
                  </a:cubicBezTo>
                  <a:cubicBezTo>
                    <a:pt x="241" y="321"/>
                    <a:pt x="308" y="261"/>
                    <a:pt x="319" y="184"/>
                  </a:cubicBezTo>
                  <a:cubicBezTo>
                    <a:pt x="398" y="184"/>
                    <a:pt x="398" y="184"/>
                    <a:pt x="398" y="184"/>
                  </a:cubicBezTo>
                  <a:cubicBezTo>
                    <a:pt x="411" y="184"/>
                    <a:pt x="421" y="173"/>
                    <a:pt x="421" y="161"/>
                  </a:cubicBezTo>
                  <a:cubicBezTo>
                    <a:pt x="421" y="148"/>
                    <a:pt x="411" y="138"/>
                    <a:pt x="398" y="138"/>
                  </a:cubicBezTo>
                  <a:close/>
                </a:path>
              </a:pathLst>
            </a:custGeom>
            <a:solidFill>
              <a:srgbClr val="FFFFFF"/>
            </a:solidFill>
            <a:ln w="39675" cap="rnd" cmpd="sng">
              <a:solidFill>
                <a:srgbClr val="6D71C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998538" y="4251325"/>
              <a:ext cx="846138" cy="846138"/>
            </a:xfrm>
            <a:prstGeom prst="ellipse">
              <a:avLst/>
            </a:prstGeom>
            <a:solidFill>
              <a:srgbClr val="FFC13A"/>
            </a:solidFill>
            <a:ln w="39675" cap="rnd" cmpd="sng">
              <a:solidFill>
                <a:srgbClr val="CEBA8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1025525" y="4276725"/>
              <a:ext cx="666750" cy="666750"/>
            </a:xfrm>
            <a:custGeom>
              <a:avLst/>
              <a:gdLst/>
              <a:ahLst/>
              <a:cxnLst/>
              <a:rect l="l" t="t" r="r" b="b"/>
              <a:pathLst>
                <a:path w="201" h="201" extrusionOk="0">
                  <a:moveTo>
                    <a:pt x="201" y="32"/>
                  </a:moveTo>
                  <a:cubicBezTo>
                    <a:pt x="179" y="11"/>
                    <a:pt x="150" y="0"/>
                    <a:pt x="119" y="0"/>
                  </a:cubicBezTo>
                  <a:cubicBezTo>
                    <a:pt x="53" y="0"/>
                    <a:pt x="0" y="54"/>
                    <a:pt x="0" y="120"/>
                  </a:cubicBezTo>
                  <a:cubicBezTo>
                    <a:pt x="0" y="150"/>
                    <a:pt x="11" y="179"/>
                    <a:pt x="31" y="201"/>
                  </a:cubicBezTo>
                  <a:cubicBezTo>
                    <a:pt x="27" y="188"/>
                    <a:pt x="25" y="174"/>
                    <a:pt x="25" y="161"/>
                  </a:cubicBezTo>
                  <a:cubicBezTo>
                    <a:pt x="25" y="86"/>
                    <a:pt x="86" y="26"/>
                    <a:pt x="160" y="26"/>
                  </a:cubicBezTo>
                  <a:cubicBezTo>
                    <a:pt x="174" y="26"/>
                    <a:pt x="188" y="28"/>
                    <a:pt x="201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" name="Google Shape;121;p14"/>
          <p:cNvSpPr txBox="1">
            <a:spLocks noGrp="1"/>
          </p:cNvSpPr>
          <p:nvPr>
            <p:ph type="subTitle" idx="1"/>
          </p:nvPr>
        </p:nvSpPr>
        <p:spPr>
          <a:xfrm>
            <a:off x="513160" y="2387606"/>
            <a:ext cx="3917156" cy="382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ctrTitle"/>
          </p:nvPr>
        </p:nvSpPr>
        <p:spPr>
          <a:xfrm>
            <a:off x="502444" y="1295428"/>
            <a:ext cx="3917156" cy="1054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body" idx="2"/>
          </p:nvPr>
        </p:nvSpPr>
        <p:spPr>
          <a:xfrm>
            <a:off x="1221045" y="3514725"/>
            <a:ext cx="3917156" cy="27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 b="0">
                <a:solidFill>
                  <a:srgbClr val="F2F2F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4"/>
          <p:cNvSpPr txBox="1">
            <a:spLocks noGrp="1"/>
          </p:cNvSpPr>
          <p:nvPr>
            <p:ph type="body" idx="3"/>
          </p:nvPr>
        </p:nvSpPr>
        <p:spPr>
          <a:xfrm>
            <a:off x="1221044" y="3861197"/>
            <a:ext cx="3917156" cy="27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1200"/>
              <a:buNone/>
              <a:defRPr sz="1200" b="0">
                <a:solidFill>
                  <a:srgbClr val="F2F2F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grpSp>
        <p:nvGrpSpPr>
          <p:cNvPr id="125" name="Google Shape;125;p14"/>
          <p:cNvGrpSpPr/>
          <p:nvPr/>
        </p:nvGrpSpPr>
        <p:grpSpPr>
          <a:xfrm>
            <a:off x="5228630" y="364331"/>
            <a:ext cx="3402212" cy="35719"/>
            <a:chOff x="6971505" y="485774"/>
            <a:chExt cx="4768055" cy="55245"/>
          </a:xfrm>
        </p:grpSpPr>
        <p:sp>
          <p:nvSpPr>
            <p:cNvPr id="126" name="Google Shape;126;p14"/>
            <p:cNvSpPr/>
            <p:nvPr/>
          </p:nvSpPr>
          <p:spPr>
            <a:xfrm>
              <a:off x="6971505" y="485774"/>
              <a:ext cx="862807" cy="5524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7947817" y="485774"/>
              <a:ext cx="862807" cy="5524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8924129" y="485774"/>
              <a:ext cx="862807" cy="5524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9900441" y="485774"/>
              <a:ext cx="862807" cy="5524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10876753" y="485774"/>
              <a:ext cx="862807" cy="552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空白" type="blank">
  <p:cSld name="BLANK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节标题">
  <p:cSld name="节标题"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"/>
          <p:cNvSpPr txBox="1">
            <a:spLocks noGrp="1"/>
          </p:cNvSpPr>
          <p:nvPr>
            <p:ph type="title"/>
          </p:nvPr>
        </p:nvSpPr>
        <p:spPr>
          <a:xfrm>
            <a:off x="502445" y="1874370"/>
            <a:ext cx="4142870" cy="492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body" idx="1"/>
          </p:nvPr>
        </p:nvSpPr>
        <p:spPr>
          <a:xfrm>
            <a:off x="502445" y="2463987"/>
            <a:ext cx="4142870" cy="761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16"/>
          <p:cNvSpPr/>
          <p:nvPr/>
        </p:nvSpPr>
        <p:spPr>
          <a:xfrm rot="10800000">
            <a:off x="5393955" y="0"/>
            <a:ext cx="3751236" cy="5149623"/>
          </a:xfrm>
          <a:custGeom>
            <a:avLst/>
            <a:gdLst/>
            <a:ahLst/>
            <a:cxnLst/>
            <a:rect l="l" t="t" r="r" b="b"/>
            <a:pathLst>
              <a:path w="5001648" h="6866164" extrusionOk="0">
                <a:moveTo>
                  <a:pt x="209400" y="6866164"/>
                </a:moveTo>
                <a:lnTo>
                  <a:pt x="0" y="6866164"/>
                </a:lnTo>
                <a:lnTo>
                  <a:pt x="0" y="0"/>
                </a:lnTo>
                <a:lnTo>
                  <a:pt x="5001648" y="0"/>
                </a:lnTo>
                <a:lnTo>
                  <a:pt x="264212" y="68354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" name="Google Shape;136;p16"/>
          <p:cNvGrpSpPr/>
          <p:nvPr/>
        </p:nvGrpSpPr>
        <p:grpSpPr>
          <a:xfrm rot="5720611">
            <a:off x="5735921" y="965615"/>
            <a:ext cx="4267901" cy="3432696"/>
            <a:chOff x="1177723" y="1028700"/>
            <a:chExt cx="5435599" cy="4371879"/>
          </a:xfrm>
        </p:grpSpPr>
        <p:sp>
          <p:nvSpPr>
            <p:cNvPr id="137" name="Google Shape;137;p16"/>
            <p:cNvSpPr/>
            <p:nvPr/>
          </p:nvSpPr>
          <p:spPr>
            <a:xfrm flipH="1">
              <a:off x="1177723" y="1028700"/>
              <a:ext cx="5435599" cy="4371879"/>
            </a:xfrm>
            <a:custGeom>
              <a:avLst/>
              <a:gdLst/>
              <a:ahLst/>
              <a:cxnLst/>
              <a:rect l="l" t="t" r="r" b="b"/>
              <a:pathLst>
                <a:path w="2942" h="2370" extrusionOk="0">
                  <a:moveTo>
                    <a:pt x="1554" y="0"/>
                  </a:moveTo>
                  <a:cubicBezTo>
                    <a:pt x="696" y="0"/>
                    <a:pt x="0" y="696"/>
                    <a:pt x="0" y="1554"/>
                  </a:cubicBezTo>
                  <a:cubicBezTo>
                    <a:pt x="0" y="1853"/>
                    <a:pt x="85" y="2133"/>
                    <a:pt x="231" y="2370"/>
                  </a:cubicBezTo>
                  <a:cubicBezTo>
                    <a:pt x="2942" y="854"/>
                    <a:pt x="2942" y="854"/>
                    <a:pt x="2942" y="854"/>
                  </a:cubicBezTo>
                  <a:cubicBezTo>
                    <a:pt x="2686" y="347"/>
                    <a:pt x="2161" y="0"/>
                    <a:pt x="1554" y="0"/>
                  </a:cubicBezTo>
                  <a:close/>
                </a:path>
              </a:pathLst>
            </a:custGeom>
            <a:solidFill>
              <a:srgbClr val="797DC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6"/>
            <p:cNvSpPr/>
            <p:nvPr/>
          </p:nvSpPr>
          <p:spPr>
            <a:xfrm flipH="1">
              <a:off x="1775842" y="1713970"/>
              <a:ext cx="4151017" cy="3353526"/>
            </a:xfrm>
            <a:custGeom>
              <a:avLst/>
              <a:gdLst/>
              <a:ahLst/>
              <a:cxnLst/>
              <a:rect l="l" t="t" r="r" b="b"/>
              <a:pathLst>
                <a:path w="2247" h="1818" extrusionOk="0">
                  <a:moveTo>
                    <a:pt x="1183" y="0"/>
                  </a:moveTo>
                  <a:cubicBezTo>
                    <a:pt x="530" y="0"/>
                    <a:pt x="0" y="530"/>
                    <a:pt x="0" y="1183"/>
                  </a:cubicBezTo>
                  <a:cubicBezTo>
                    <a:pt x="0" y="1417"/>
                    <a:pt x="68" y="1634"/>
                    <a:pt x="184" y="1818"/>
                  </a:cubicBezTo>
                  <a:cubicBezTo>
                    <a:pt x="2247" y="664"/>
                    <a:pt x="2247" y="664"/>
                    <a:pt x="2247" y="664"/>
                  </a:cubicBezTo>
                  <a:cubicBezTo>
                    <a:pt x="2055" y="271"/>
                    <a:pt x="1651" y="0"/>
                    <a:pt x="1183" y="0"/>
                  </a:cubicBezTo>
                  <a:close/>
                </a:path>
              </a:pathLst>
            </a:custGeom>
            <a:solidFill>
              <a:srgbClr val="7D82C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" name="Google Shape;139;p16"/>
          <p:cNvGrpSpPr/>
          <p:nvPr/>
        </p:nvGrpSpPr>
        <p:grpSpPr>
          <a:xfrm rot="5400000" flipH="1">
            <a:off x="5104934" y="535865"/>
            <a:ext cx="3047552" cy="3856244"/>
            <a:chOff x="1988347" y="1961097"/>
            <a:chExt cx="3342780" cy="4229812"/>
          </a:xfrm>
        </p:grpSpPr>
        <p:sp>
          <p:nvSpPr>
            <p:cNvPr id="140" name="Google Shape;140;p16"/>
            <p:cNvSpPr/>
            <p:nvPr/>
          </p:nvSpPr>
          <p:spPr>
            <a:xfrm flipH="1">
              <a:off x="3017446" y="5539066"/>
              <a:ext cx="1284582" cy="428593"/>
            </a:xfrm>
            <a:custGeom>
              <a:avLst/>
              <a:gdLst/>
              <a:ahLst/>
              <a:cxnLst/>
              <a:rect l="l" t="t" r="r" b="b"/>
              <a:pathLst>
                <a:path w="695" h="232" extrusionOk="0">
                  <a:moveTo>
                    <a:pt x="5" y="66"/>
                  </a:moveTo>
                  <a:cubicBezTo>
                    <a:pt x="0" y="93"/>
                    <a:pt x="18" y="120"/>
                    <a:pt x="46" y="125"/>
                  </a:cubicBezTo>
                  <a:cubicBezTo>
                    <a:pt x="627" y="227"/>
                    <a:pt x="627" y="227"/>
                    <a:pt x="627" y="227"/>
                  </a:cubicBezTo>
                  <a:cubicBezTo>
                    <a:pt x="655" y="232"/>
                    <a:pt x="682" y="214"/>
                    <a:pt x="686" y="186"/>
                  </a:cubicBezTo>
                  <a:cubicBezTo>
                    <a:pt x="690" y="167"/>
                    <a:pt x="690" y="167"/>
                    <a:pt x="690" y="167"/>
                  </a:cubicBezTo>
                  <a:cubicBezTo>
                    <a:pt x="695" y="139"/>
                    <a:pt x="676" y="112"/>
                    <a:pt x="648" y="107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39" y="0"/>
                    <a:pt x="13" y="19"/>
                    <a:pt x="8" y="46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6"/>
            <p:cNvSpPr/>
            <p:nvPr/>
          </p:nvSpPr>
          <p:spPr>
            <a:xfrm flipH="1">
              <a:off x="3017446" y="5274031"/>
              <a:ext cx="1284582" cy="427398"/>
            </a:xfrm>
            <a:custGeom>
              <a:avLst/>
              <a:gdLst/>
              <a:ahLst/>
              <a:cxnLst/>
              <a:rect l="l" t="t" r="r" b="b"/>
              <a:pathLst>
                <a:path w="695" h="232" extrusionOk="0">
                  <a:moveTo>
                    <a:pt x="5" y="66"/>
                  </a:moveTo>
                  <a:cubicBezTo>
                    <a:pt x="0" y="94"/>
                    <a:pt x="18" y="120"/>
                    <a:pt x="46" y="125"/>
                  </a:cubicBezTo>
                  <a:cubicBezTo>
                    <a:pt x="627" y="228"/>
                    <a:pt x="627" y="228"/>
                    <a:pt x="627" y="228"/>
                  </a:cubicBezTo>
                  <a:cubicBezTo>
                    <a:pt x="655" y="232"/>
                    <a:pt x="682" y="214"/>
                    <a:pt x="686" y="186"/>
                  </a:cubicBezTo>
                  <a:cubicBezTo>
                    <a:pt x="690" y="167"/>
                    <a:pt x="690" y="167"/>
                    <a:pt x="690" y="167"/>
                  </a:cubicBezTo>
                  <a:cubicBezTo>
                    <a:pt x="695" y="139"/>
                    <a:pt x="676" y="112"/>
                    <a:pt x="648" y="108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39" y="0"/>
                    <a:pt x="13" y="19"/>
                    <a:pt x="8" y="47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6"/>
            <p:cNvSpPr/>
            <p:nvPr/>
          </p:nvSpPr>
          <p:spPr>
            <a:xfrm flipH="1">
              <a:off x="3017446" y="5007804"/>
              <a:ext cx="1284582" cy="429786"/>
            </a:xfrm>
            <a:custGeom>
              <a:avLst/>
              <a:gdLst/>
              <a:ahLst/>
              <a:cxnLst/>
              <a:rect l="l" t="t" r="r" b="b"/>
              <a:pathLst>
                <a:path w="695" h="233" extrusionOk="0">
                  <a:moveTo>
                    <a:pt x="5" y="66"/>
                  </a:moveTo>
                  <a:cubicBezTo>
                    <a:pt x="0" y="94"/>
                    <a:pt x="18" y="120"/>
                    <a:pt x="46" y="125"/>
                  </a:cubicBezTo>
                  <a:cubicBezTo>
                    <a:pt x="627" y="228"/>
                    <a:pt x="627" y="228"/>
                    <a:pt x="627" y="228"/>
                  </a:cubicBezTo>
                  <a:cubicBezTo>
                    <a:pt x="655" y="233"/>
                    <a:pt x="682" y="214"/>
                    <a:pt x="686" y="186"/>
                  </a:cubicBezTo>
                  <a:cubicBezTo>
                    <a:pt x="690" y="167"/>
                    <a:pt x="690" y="167"/>
                    <a:pt x="690" y="167"/>
                  </a:cubicBezTo>
                  <a:cubicBezTo>
                    <a:pt x="695" y="139"/>
                    <a:pt x="676" y="113"/>
                    <a:pt x="648" y="108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39" y="0"/>
                    <a:pt x="13" y="19"/>
                    <a:pt x="8" y="47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6"/>
            <p:cNvSpPr/>
            <p:nvPr/>
          </p:nvSpPr>
          <p:spPr>
            <a:xfrm flipH="1">
              <a:off x="3318296" y="5845886"/>
              <a:ext cx="684076" cy="345023"/>
            </a:xfrm>
            <a:custGeom>
              <a:avLst/>
              <a:gdLst/>
              <a:ahLst/>
              <a:cxnLst/>
              <a:rect l="l" t="t" r="r" b="b"/>
              <a:pathLst>
                <a:path w="370" h="187" extrusionOk="0">
                  <a:moveTo>
                    <a:pt x="0" y="28"/>
                  </a:moveTo>
                  <a:cubicBezTo>
                    <a:pt x="0" y="116"/>
                    <a:pt x="84" y="187"/>
                    <a:pt x="188" y="187"/>
                  </a:cubicBezTo>
                  <a:cubicBezTo>
                    <a:pt x="276" y="187"/>
                    <a:pt x="351" y="135"/>
                    <a:pt x="370" y="6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9"/>
                    <a:pt x="0" y="18"/>
                    <a:pt x="0" y="28"/>
                  </a:cubicBezTo>
                  <a:close/>
                </a:path>
              </a:pathLst>
            </a:custGeom>
            <a:solidFill>
              <a:srgbClr val="46556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6"/>
            <p:cNvSpPr/>
            <p:nvPr/>
          </p:nvSpPr>
          <p:spPr>
            <a:xfrm flipH="1">
              <a:off x="3665707" y="2429087"/>
              <a:ext cx="1456497" cy="2165644"/>
            </a:xfrm>
            <a:custGeom>
              <a:avLst/>
              <a:gdLst/>
              <a:ahLst/>
              <a:cxnLst/>
              <a:rect l="l" t="t" r="r" b="b"/>
              <a:pathLst>
                <a:path w="788" h="1174" extrusionOk="0">
                  <a:moveTo>
                    <a:pt x="496" y="1174"/>
                  </a:moveTo>
                  <a:cubicBezTo>
                    <a:pt x="442" y="1174"/>
                    <a:pt x="393" y="1158"/>
                    <a:pt x="354" y="1127"/>
                  </a:cubicBezTo>
                  <a:cubicBezTo>
                    <a:pt x="310" y="1138"/>
                    <a:pt x="201" y="1155"/>
                    <a:pt x="108" y="1076"/>
                  </a:cubicBezTo>
                  <a:cubicBezTo>
                    <a:pt x="31" y="1010"/>
                    <a:pt x="0" y="920"/>
                    <a:pt x="12" y="803"/>
                  </a:cubicBezTo>
                  <a:cubicBezTo>
                    <a:pt x="18" y="748"/>
                    <a:pt x="49" y="695"/>
                    <a:pt x="97" y="656"/>
                  </a:cubicBezTo>
                  <a:cubicBezTo>
                    <a:pt x="132" y="628"/>
                    <a:pt x="173" y="611"/>
                    <a:pt x="214" y="607"/>
                  </a:cubicBezTo>
                  <a:cubicBezTo>
                    <a:pt x="214" y="570"/>
                    <a:pt x="220" y="516"/>
                    <a:pt x="254" y="476"/>
                  </a:cubicBezTo>
                  <a:cubicBezTo>
                    <a:pt x="280" y="445"/>
                    <a:pt x="317" y="429"/>
                    <a:pt x="364" y="428"/>
                  </a:cubicBezTo>
                  <a:cubicBezTo>
                    <a:pt x="419" y="427"/>
                    <a:pt x="512" y="447"/>
                    <a:pt x="515" y="587"/>
                  </a:cubicBezTo>
                  <a:cubicBezTo>
                    <a:pt x="515" y="604"/>
                    <a:pt x="501" y="619"/>
                    <a:pt x="483" y="620"/>
                  </a:cubicBezTo>
                  <a:cubicBezTo>
                    <a:pt x="465" y="620"/>
                    <a:pt x="450" y="606"/>
                    <a:pt x="450" y="588"/>
                  </a:cubicBezTo>
                  <a:cubicBezTo>
                    <a:pt x="449" y="521"/>
                    <a:pt x="423" y="492"/>
                    <a:pt x="365" y="493"/>
                  </a:cubicBezTo>
                  <a:cubicBezTo>
                    <a:pt x="337" y="493"/>
                    <a:pt x="317" y="501"/>
                    <a:pt x="304" y="518"/>
                  </a:cubicBezTo>
                  <a:cubicBezTo>
                    <a:pt x="275" y="551"/>
                    <a:pt x="277" y="613"/>
                    <a:pt x="280" y="634"/>
                  </a:cubicBezTo>
                  <a:cubicBezTo>
                    <a:pt x="282" y="644"/>
                    <a:pt x="279" y="654"/>
                    <a:pt x="272" y="661"/>
                  </a:cubicBezTo>
                  <a:cubicBezTo>
                    <a:pt x="265" y="669"/>
                    <a:pt x="255" y="672"/>
                    <a:pt x="245" y="671"/>
                  </a:cubicBezTo>
                  <a:cubicBezTo>
                    <a:pt x="210" y="667"/>
                    <a:pt x="170" y="680"/>
                    <a:pt x="137" y="707"/>
                  </a:cubicBezTo>
                  <a:cubicBezTo>
                    <a:pt x="103" y="734"/>
                    <a:pt x="81" y="772"/>
                    <a:pt x="77" y="809"/>
                  </a:cubicBezTo>
                  <a:cubicBezTo>
                    <a:pt x="66" y="907"/>
                    <a:pt x="89" y="974"/>
                    <a:pt x="151" y="1027"/>
                  </a:cubicBezTo>
                  <a:cubicBezTo>
                    <a:pt x="237" y="1101"/>
                    <a:pt x="346" y="1063"/>
                    <a:pt x="350" y="1061"/>
                  </a:cubicBezTo>
                  <a:cubicBezTo>
                    <a:pt x="362" y="1057"/>
                    <a:pt x="375" y="1059"/>
                    <a:pt x="384" y="1068"/>
                  </a:cubicBezTo>
                  <a:cubicBezTo>
                    <a:pt x="417" y="1099"/>
                    <a:pt x="464" y="1113"/>
                    <a:pt x="516" y="1108"/>
                  </a:cubicBezTo>
                  <a:cubicBezTo>
                    <a:pt x="574" y="1103"/>
                    <a:pt x="629" y="1075"/>
                    <a:pt x="656" y="1037"/>
                  </a:cubicBezTo>
                  <a:cubicBezTo>
                    <a:pt x="725" y="942"/>
                    <a:pt x="716" y="817"/>
                    <a:pt x="716" y="816"/>
                  </a:cubicBezTo>
                  <a:cubicBezTo>
                    <a:pt x="716" y="815"/>
                    <a:pt x="716" y="814"/>
                    <a:pt x="716" y="813"/>
                  </a:cubicBezTo>
                  <a:cubicBezTo>
                    <a:pt x="716" y="33"/>
                    <a:pt x="716" y="33"/>
                    <a:pt x="716" y="33"/>
                  </a:cubicBezTo>
                  <a:cubicBezTo>
                    <a:pt x="716" y="15"/>
                    <a:pt x="730" y="0"/>
                    <a:pt x="748" y="0"/>
                  </a:cubicBezTo>
                  <a:cubicBezTo>
                    <a:pt x="766" y="0"/>
                    <a:pt x="781" y="15"/>
                    <a:pt x="781" y="33"/>
                  </a:cubicBezTo>
                  <a:cubicBezTo>
                    <a:pt x="781" y="812"/>
                    <a:pt x="781" y="812"/>
                    <a:pt x="781" y="812"/>
                  </a:cubicBezTo>
                  <a:cubicBezTo>
                    <a:pt x="782" y="828"/>
                    <a:pt x="788" y="966"/>
                    <a:pt x="709" y="1075"/>
                  </a:cubicBezTo>
                  <a:cubicBezTo>
                    <a:pt x="670" y="1128"/>
                    <a:pt x="599" y="1166"/>
                    <a:pt x="523" y="1173"/>
                  </a:cubicBezTo>
                  <a:cubicBezTo>
                    <a:pt x="514" y="1174"/>
                    <a:pt x="505" y="1174"/>
                    <a:pt x="496" y="1174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6"/>
            <p:cNvSpPr/>
            <p:nvPr/>
          </p:nvSpPr>
          <p:spPr>
            <a:xfrm flipH="1">
              <a:off x="4440515" y="2547277"/>
              <a:ext cx="890612" cy="1427845"/>
            </a:xfrm>
            <a:custGeom>
              <a:avLst/>
              <a:gdLst/>
              <a:ahLst/>
              <a:cxnLst/>
              <a:rect l="l" t="t" r="r" b="b"/>
              <a:pathLst>
                <a:path w="482" h="774" extrusionOk="0">
                  <a:moveTo>
                    <a:pt x="157" y="774"/>
                  </a:moveTo>
                  <a:cubicBezTo>
                    <a:pt x="155" y="774"/>
                    <a:pt x="153" y="774"/>
                    <a:pt x="150" y="774"/>
                  </a:cubicBezTo>
                  <a:cubicBezTo>
                    <a:pt x="98" y="762"/>
                    <a:pt x="0" y="702"/>
                    <a:pt x="0" y="557"/>
                  </a:cubicBezTo>
                  <a:cubicBezTo>
                    <a:pt x="0" y="460"/>
                    <a:pt x="56" y="394"/>
                    <a:pt x="113" y="363"/>
                  </a:cubicBezTo>
                  <a:cubicBezTo>
                    <a:pt x="91" y="338"/>
                    <a:pt x="67" y="303"/>
                    <a:pt x="58" y="259"/>
                  </a:cubicBezTo>
                  <a:cubicBezTo>
                    <a:pt x="48" y="205"/>
                    <a:pt x="61" y="150"/>
                    <a:pt x="98" y="95"/>
                  </a:cubicBezTo>
                  <a:cubicBezTo>
                    <a:pt x="142" y="32"/>
                    <a:pt x="245" y="0"/>
                    <a:pt x="338" y="23"/>
                  </a:cubicBezTo>
                  <a:cubicBezTo>
                    <a:pt x="418" y="42"/>
                    <a:pt x="470" y="97"/>
                    <a:pt x="480" y="172"/>
                  </a:cubicBezTo>
                  <a:cubicBezTo>
                    <a:pt x="482" y="190"/>
                    <a:pt x="470" y="206"/>
                    <a:pt x="452" y="208"/>
                  </a:cubicBezTo>
                  <a:cubicBezTo>
                    <a:pt x="434" y="211"/>
                    <a:pt x="418" y="198"/>
                    <a:pt x="416" y="180"/>
                  </a:cubicBezTo>
                  <a:cubicBezTo>
                    <a:pt x="407" y="116"/>
                    <a:pt x="354" y="93"/>
                    <a:pt x="322" y="86"/>
                  </a:cubicBezTo>
                  <a:cubicBezTo>
                    <a:pt x="256" y="70"/>
                    <a:pt x="180" y="91"/>
                    <a:pt x="152" y="132"/>
                  </a:cubicBezTo>
                  <a:cubicBezTo>
                    <a:pt x="125" y="171"/>
                    <a:pt x="115" y="209"/>
                    <a:pt x="122" y="246"/>
                  </a:cubicBezTo>
                  <a:cubicBezTo>
                    <a:pt x="134" y="307"/>
                    <a:pt x="192" y="347"/>
                    <a:pt x="193" y="347"/>
                  </a:cubicBezTo>
                  <a:cubicBezTo>
                    <a:pt x="204" y="354"/>
                    <a:pt x="209" y="368"/>
                    <a:pt x="207" y="381"/>
                  </a:cubicBezTo>
                  <a:cubicBezTo>
                    <a:pt x="204" y="394"/>
                    <a:pt x="193" y="404"/>
                    <a:pt x="180" y="406"/>
                  </a:cubicBezTo>
                  <a:cubicBezTo>
                    <a:pt x="132" y="414"/>
                    <a:pt x="65" y="466"/>
                    <a:pt x="65" y="557"/>
                  </a:cubicBezTo>
                  <a:cubicBezTo>
                    <a:pt x="65" y="687"/>
                    <a:pt x="163" y="710"/>
                    <a:pt x="164" y="710"/>
                  </a:cubicBezTo>
                  <a:cubicBezTo>
                    <a:pt x="182" y="714"/>
                    <a:pt x="193" y="731"/>
                    <a:pt x="189" y="749"/>
                  </a:cubicBezTo>
                  <a:cubicBezTo>
                    <a:pt x="186" y="764"/>
                    <a:pt x="172" y="774"/>
                    <a:pt x="157" y="774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6"/>
            <p:cNvSpPr/>
            <p:nvPr/>
          </p:nvSpPr>
          <p:spPr>
            <a:xfrm flipH="1">
              <a:off x="3668094" y="1961097"/>
              <a:ext cx="1242798" cy="1023130"/>
            </a:xfrm>
            <a:custGeom>
              <a:avLst/>
              <a:gdLst/>
              <a:ahLst/>
              <a:cxnLst/>
              <a:rect l="l" t="t" r="r" b="b"/>
              <a:pathLst>
                <a:path w="673" h="555" extrusionOk="0">
                  <a:moveTo>
                    <a:pt x="422" y="555"/>
                  </a:moveTo>
                  <a:cubicBezTo>
                    <a:pt x="415" y="555"/>
                    <a:pt x="408" y="555"/>
                    <a:pt x="401" y="554"/>
                  </a:cubicBezTo>
                  <a:cubicBezTo>
                    <a:pt x="337" y="546"/>
                    <a:pt x="290" y="502"/>
                    <a:pt x="279" y="438"/>
                  </a:cubicBezTo>
                  <a:cubicBezTo>
                    <a:pt x="268" y="374"/>
                    <a:pt x="296" y="308"/>
                    <a:pt x="346" y="283"/>
                  </a:cubicBezTo>
                  <a:cubicBezTo>
                    <a:pt x="381" y="265"/>
                    <a:pt x="414" y="261"/>
                    <a:pt x="443" y="272"/>
                  </a:cubicBezTo>
                  <a:cubicBezTo>
                    <a:pt x="484" y="287"/>
                    <a:pt x="501" y="324"/>
                    <a:pt x="503" y="328"/>
                  </a:cubicBezTo>
                  <a:cubicBezTo>
                    <a:pt x="510" y="345"/>
                    <a:pt x="502" y="364"/>
                    <a:pt x="485" y="371"/>
                  </a:cubicBezTo>
                  <a:cubicBezTo>
                    <a:pt x="469" y="378"/>
                    <a:pt x="450" y="370"/>
                    <a:pt x="443" y="354"/>
                  </a:cubicBezTo>
                  <a:cubicBezTo>
                    <a:pt x="443" y="353"/>
                    <a:pt x="435" y="338"/>
                    <a:pt x="421" y="333"/>
                  </a:cubicBezTo>
                  <a:cubicBezTo>
                    <a:pt x="409" y="329"/>
                    <a:pt x="394" y="331"/>
                    <a:pt x="376" y="340"/>
                  </a:cubicBezTo>
                  <a:cubicBezTo>
                    <a:pt x="351" y="353"/>
                    <a:pt x="337" y="391"/>
                    <a:pt x="343" y="427"/>
                  </a:cubicBezTo>
                  <a:cubicBezTo>
                    <a:pt x="347" y="448"/>
                    <a:pt x="360" y="484"/>
                    <a:pt x="409" y="490"/>
                  </a:cubicBezTo>
                  <a:cubicBezTo>
                    <a:pt x="446" y="494"/>
                    <a:pt x="486" y="479"/>
                    <a:pt x="521" y="446"/>
                  </a:cubicBezTo>
                  <a:cubicBezTo>
                    <a:pt x="576" y="395"/>
                    <a:pt x="607" y="310"/>
                    <a:pt x="602" y="226"/>
                  </a:cubicBezTo>
                  <a:cubicBezTo>
                    <a:pt x="597" y="137"/>
                    <a:pt x="533" y="101"/>
                    <a:pt x="506" y="90"/>
                  </a:cubicBezTo>
                  <a:cubicBezTo>
                    <a:pt x="455" y="70"/>
                    <a:pt x="396" y="75"/>
                    <a:pt x="365" y="102"/>
                  </a:cubicBezTo>
                  <a:cubicBezTo>
                    <a:pt x="322" y="141"/>
                    <a:pt x="333" y="192"/>
                    <a:pt x="334" y="193"/>
                  </a:cubicBezTo>
                  <a:cubicBezTo>
                    <a:pt x="337" y="206"/>
                    <a:pt x="331" y="221"/>
                    <a:pt x="319" y="228"/>
                  </a:cubicBezTo>
                  <a:cubicBezTo>
                    <a:pt x="306" y="235"/>
                    <a:pt x="291" y="234"/>
                    <a:pt x="280" y="224"/>
                  </a:cubicBezTo>
                  <a:cubicBezTo>
                    <a:pt x="278" y="222"/>
                    <a:pt x="214" y="167"/>
                    <a:pt x="138" y="207"/>
                  </a:cubicBezTo>
                  <a:cubicBezTo>
                    <a:pt x="101" y="227"/>
                    <a:pt x="67" y="292"/>
                    <a:pt x="75" y="362"/>
                  </a:cubicBezTo>
                  <a:cubicBezTo>
                    <a:pt x="77" y="380"/>
                    <a:pt x="65" y="396"/>
                    <a:pt x="47" y="398"/>
                  </a:cubicBezTo>
                  <a:cubicBezTo>
                    <a:pt x="29" y="401"/>
                    <a:pt x="13" y="388"/>
                    <a:pt x="11" y="370"/>
                  </a:cubicBezTo>
                  <a:cubicBezTo>
                    <a:pt x="0" y="280"/>
                    <a:pt x="42" y="186"/>
                    <a:pt x="108" y="150"/>
                  </a:cubicBezTo>
                  <a:cubicBezTo>
                    <a:pt x="173" y="115"/>
                    <a:pt x="231" y="126"/>
                    <a:pt x="271" y="143"/>
                  </a:cubicBezTo>
                  <a:cubicBezTo>
                    <a:pt x="276" y="116"/>
                    <a:pt x="290" y="83"/>
                    <a:pt x="322" y="54"/>
                  </a:cubicBezTo>
                  <a:cubicBezTo>
                    <a:pt x="371" y="9"/>
                    <a:pt x="455" y="0"/>
                    <a:pt x="530" y="30"/>
                  </a:cubicBezTo>
                  <a:cubicBezTo>
                    <a:pt x="611" y="63"/>
                    <a:pt x="661" y="133"/>
                    <a:pt x="667" y="222"/>
                  </a:cubicBezTo>
                  <a:cubicBezTo>
                    <a:pt x="673" y="327"/>
                    <a:pt x="635" y="428"/>
                    <a:pt x="566" y="494"/>
                  </a:cubicBezTo>
                  <a:cubicBezTo>
                    <a:pt x="523" y="534"/>
                    <a:pt x="473" y="555"/>
                    <a:pt x="422" y="555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6"/>
            <p:cNvSpPr/>
            <p:nvPr/>
          </p:nvSpPr>
          <p:spPr>
            <a:xfrm flipH="1">
              <a:off x="3654962" y="3714863"/>
              <a:ext cx="924040" cy="553946"/>
            </a:xfrm>
            <a:custGeom>
              <a:avLst/>
              <a:gdLst/>
              <a:ahLst/>
              <a:cxnLst/>
              <a:rect l="l" t="t" r="r" b="b"/>
              <a:pathLst>
                <a:path w="500" h="300" extrusionOk="0">
                  <a:moveTo>
                    <a:pt x="434" y="300"/>
                  </a:moveTo>
                  <a:cubicBezTo>
                    <a:pt x="431" y="300"/>
                    <a:pt x="428" y="300"/>
                    <a:pt x="425" y="299"/>
                  </a:cubicBezTo>
                  <a:cubicBezTo>
                    <a:pt x="408" y="295"/>
                    <a:pt x="398" y="277"/>
                    <a:pt x="403" y="260"/>
                  </a:cubicBezTo>
                  <a:cubicBezTo>
                    <a:pt x="403" y="260"/>
                    <a:pt x="403" y="260"/>
                    <a:pt x="403" y="260"/>
                  </a:cubicBezTo>
                  <a:cubicBezTo>
                    <a:pt x="411" y="230"/>
                    <a:pt x="426" y="144"/>
                    <a:pt x="401" y="101"/>
                  </a:cubicBezTo>
                  <a:cubicBezTo>
                    <a:pt x="394" y="90"/>
                    <a:pt x="386" y="83"/>
                    <a:pt x="373" y="80"/>
                  </a:cubicBezTo>
                  <a:cubicBezTo>
                    <a:pt x="341" y="72"/>
                    <a:pt x="318" y="77"/>
                    <a:pt x="302" y="93"/>
                  </a:cubicBezTo>
                  <a:cubicBezTo>
                    <a:pt x="283" y="113"/>
                    <a:pt x="280" y="148"/>
                    <a:pt x="284" y="162"/>
                  </a:cubicBezTo>
                  <a:cubicBezTo>
                    <a:pt x="290" y="178"/>
                    <a:pt x="280" y="196"/>
                    <a:pt x="264" y="202"/>
                  </a:cubicBezTo>
                  <a:cubicBezTo>
                    <a:pt x="247" y="207"/>
                    <a:pt x="229" y="199"/>
                    <a:pt x="223" y="182"/>
                  </a:cubicBezTo>
                  <a:cubicBezTo>
                    <a:pt x="220" y="175"/>
                    <a:pt x="194" y="110"/>
                    <a:pt x="129" y="120"/>
                  </a:cubicBezTo>
                  <a:cubicBezTo>
                    <a:pt x="85" y="127"/>
                    <a:pt x="75" y="165"/>
                    <a:pt x="73" y="177"/>
                  </a:cubicBezTo>
                  <a:cubicBezTo>
                    <a:pt x="69" y="200"/>
                    <a:pt x="76" y="223"/>
                    <a:pt x="91" y="231"/>
                  </a:cubicBezTo>
                  <a:cubicBezTo>
                    <a:pt x="107" y="240"/>
                    <a:pt x="112" y="259"/>
                    <a:pt x="103" y="275"/>
                  </a:cubicBezTo>
                  <a:cubicBezTo>
                    <a:pt x="95" y="291"/>
                    <a:pt x="75" y="296"/>
                    <a:pt x="59" y="287"/>
                  </a:cubicBezTo>
                  <a:cubicBezTo>
                    <a:pt x="20" y="265"/>
                    <a:pt x="0" y="216"/>
                    <a:pt x="9" y="165"/>
                  </a:cubicBezTo>
                  <a:cubicBezTo>
                    <a:pt x="19" y="107"/>
                    <a:pt x="61" y="66"/>
                    <a:pt x="119" y="56"/>
                  </a:cubicBezTo>
                  <a:cubicBezTo>
                    <a:pt x="166" y="49"/>
                    <a:pt x="203" y="64"/>
                    <a:pt x="231" y="86"/>
                  </a:cubicBezTo>
                  <a:cubicBezTo>
                    <a:pt x="236" y="72"/>
                    <a:pt x="245" y="59"/>
                    <a:pt x="255" y="48"/>
                  </a:cubicBezTo>
                  <a:cubicBezTo>
                    <a:pt x="278" y="24"/>
                    <a:pt x="319" y="0"/>
                    <a:pt x="389" y="17"/>
                  </a:cubicBezTo>
                  <a:cubicBezTo>
                    <a:pt x="418" y="25"/>
                    <a:pt x="442" y="42"/>
                    <a:pt x="457" y="69"/>
                  </a:cubicBezTo>
                  <a:cubicBezTo>
                    <a:pt x="500" y="142"/>
                    <a:pt x="469" y="263"/>
                    <a:pt x="465" y="276"/>
                  </a:cubicBezTo>
                  <a:cubicBezTo>
                    <a:pt x="461" y="291"/>
                    <a:pt x="448" y="300"/>
                    <a:pt x="434" y="300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6"/>
            <p:cNvSpPr/>
            <p:nvPr/>
          </p:nvSpPr>
          <p:spPr>
            <a:xfrm flipH="1">
              <a:off x="3677645" y="3163304"/>
              <a:ext cx="404715" cy="553946"/>
            </a:xfrm>
            <a:custGeom>
              <a:avLst/>
              <a:gdLst/>
              <a:ahLst/>
              <a:cxnLst/>
              <a:rect l="l" t="t" r="r" b="b"/>
              <a:pathLst>
                <a:path w="219" h="300" extrusionOk="0">
                  <a:moveTo>
                    <a:pt x="186" y="300"/>
                  </a:moveTo>
                  <a:cubicBezTo>
                    <a:pt x="186" y="300"/>
                    <a:pt x="186" y="300"/>
                    <a:pt x="186" y="300"/>
                  </a:cubicBezTo>
                  <a:cubicBezTo>
                    <a:pt x="168" y="300"/>
                    <a:pt x="154" y="286"/>
                    <a:pt x="154" y="268"/>
                  </a:cubicBezTo>
                  <a:cubicBezTo>
                    <a:pt x="154" y="179"/>
                    <a:pt x="154" y="95"/>
                    <a:pt x="131" y="72"/>
                  </a:cubicBezTo>
                  <a:cubicBezTo>
                    <a:pt x="128" y="69"/>
                    <a:pt x="123" y="65"/>
                    <a:pt x="109" y="65"/>
                  </a:cubicBezTo>
                  <a:cubicBezTo>
                    <a:pt x="68" y="65"/>
                    <a:pt x="64" y="98"/>
                    <a:pt x="64" y="108"/>
                  </a:cubicBezTo>
                  <a:cubicBezTo>
                    <a:pt x="64" y="126"/>
                    <a:pt x="50" y="140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14" y="140"/>
                    <a:pt x="0" y="126"/>
                    <a:pt x="0" y="108"/>
                  </a:cubicBezTo>
                  <a:cubicBezTo>
                    <a:pt x="0" y="64"/>
                    <a:pt x="29" y="0"/>
                    <a:pt x="109" y="0"/>
                  </a:cubicBezTo>
                  <a:cubicBezTo>
                    <a:pt x="137" y="0"/>
                    <a:pt x="160" y="9"/>
                    <a:pt x="177" y="26"/>
                  </a:cubicBezTo>
                  <a:cubicBezTo>
                    <a:pt x="219" y="69"/>
                    <a:pt x="219" y="152"/>
                    <a:pt x="218" y="268"/>
                  </a:cubicBezTo>
                  <a:cubicBezTo>
                    <a:pt x="218" y="286"/>
                    <a:pt x="204" y="300"/>
                    <a:pt x="186" y="300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6"/>
            <p:cNvSpPr/>
            <p:nvPr/>
          </p:nvSpPr>
          <p:spPr>
            <a:xfrm flipH="1">
              <a:off x="2197272" y="2429087"/>
              <a:ext cx="1456497" cy="2165644"/>
            </a:xfrm>
            <a:custGeom>
              <a:avLst/>
              <a:gdLst/>
              <a:ahLst/>
              <a:cxnLst/>
              <a:rect l="l" t="t" r="r" b="b"/>
              <a:pathLst>
                <a:path w="788" h="1174" extrusionOk="0">
                  <a:moveTo>
                    <a:pt x="291" y="1174"/>
                  </a:moveTo>
                  <a:cubicBezTo>
                    <a:pt x="283" y="1174"/>
                    <a:pt x="274" y="1174"/>
                    <a:pt x="265" y="1173"/>
                  </a:cubicBezTo>
                  <a:cubicBezTo>
                    <a:pt x="189" y="1166"/>
                    <a:pt x="117" y="1128"/>
                    <a:pt x="78" y="1075"/>
                  </a:cubicBezTo>
                  <a:cubicBezTo>
                    <a:pt x="0" y="966"/>
                    <a:pt x="6" y="828"/>
                    <a:pt x="7" y="812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15"/>
                    <a:pt x="21" y="0"/>
                    <a:pt x="39" y="0"/>
                  </a:cubicBezTo>
                  <a:cubicBezTo>
                    <a:pt x="57" y="0"/>
                    <a:pt x="71" y="15"/>
                    <a:pt x="71" y="33"/>
                  </a:cubicBezTo>
                  <a:cubicBezTo>
                    <a:pt x="71" y="813"/>
                    <a:pt x="71" y="813"/>
                    <a:pt x="71" y="813"/>
                  </a:cubicBezTo>
                  <a:cubicBezTo>
                    <a:pt x="71" y="814"/>
                    <a:pt x="71" y="815"/>
                    <a:pt x="71" y="816"/>
                  </a:cubicBezTo>
                  <a:cubicBezTo>
                    <a:pt x="71" y="817"/>
                    <a:pt x="63" y="943"/>
                    <a:pt x="131" y="1037"/>
                  </a:cubicBezTo>
                  <a:cubicBezTo>
                    <a:pt x="159" y="1075"/>
                    <a:pt x="214" y="1103"/>
                    <a:pt x="271" y="1108"/>
                  </a:cubicBezTo>
                  <a:cubicBezTo>
                    <a:pt x="323" y="1113"/>
                    <a:pt x="370" y="1099"/>
                    <a:pt x="404" y="1068"/>
                  </a:cubicBezTo>
                  <a:cubicBezTo>
                    <a:pt x="413" y="1059"/>
                    <a:pt x="426" y="1057"/>
                    <a:pt x="437" y="1061"/>
                  </a:cubicBezTo>
                  <a:cubicBezTo>
                    <a:pt x="442" y="1063"/>
                    <a:pt x="550" y="1101"/>
                    <a:pt x="637" y="1027"/>
                  </a:cubicBezTo>
                  <a:cubicBezTo>
                    <a:pt x="698" y="974"/>
                    <a:pt x="721" y="907"/>
                    <a:pt x="711" y="809"/>
                  </a:cubicBezTo>
                  <a:cubicBezTo>
                    <a:pt x="707" y="772"/>
                    <a:pt x="685" y="734"/>
                    <a:pt x="650" y="707"/>
                  </a:cubicBezTo>
                  <a:cubicBezTo>
                    <a:pt x="617" y="680"/>
                    <a:pt x="578" y="667"/>
                    <a:pt x="543" y="671"/>
                  </a:cubicBezTo>
                  <a:cubicBezTo>
                    <a:pt x="533" y="672"/>
                    <a:pt x="523" y="669"/>
                    <a:pt x="516" y="661"/>
                  </a:cubicBezTo>
                  <a:cubicBezTo>
                    <a:pt x="509" y="654"/>
                    <a:pt x="505" y="644"/>
                    <a:pt x="507" y="634"/>
                  </a:cubicBezTo>
                  <a:cubicBezTo>
                    <a:pt x="510" y="613"/>
                    <a:pt x="512" y="551"/>
                    <a:pt x="484" y="518"/>
                  </a:cubicBezTo>
                  <a:cubicBezTo>
                    <a:pt x="470" y="501"/>
                    <a:pt x="450" y="493"/>
                    <a:pt x="423" y="493"/>
                  </a:cubicBezTo>
                  <a:cubicBezTo>
                    <a:pt x="422" y="493"/>
                    <a:pt x="421" y="493"/>
                    <a:pt x="420" y="493"/>
                  </a:cubicBezTo>
                  <a:cubicBezTo>
                    <a:pt x="364" y="493"/>
                    <a:pt x="339" y="521"/>
                    <a:pt x="337" y="588"/>
                  </a:cubicBezTo>
                  <a:cubicBezTo>
                    <a:pt x="337" y="606"/>
                    <a:pt x="322" y="620"/>
                    <a:pt x="304" y="620"/>
                  </a:cubicBezTo>
                  <a:cubicBezTo>
                    <a:pt x="286" y="619"/>
                    <a:pt x="272" y="604"/>
                    <a:pt x="273" y="587"/>
                  </a:cubicBezTo>
                  <a:cubicBezTo>
                    <a:pt x="275" y="447"/>
                    <a:pt x="368" y="427"/>
                    <a:pt x="424" y="428"/>
                  </a:cubicBezTo>
                  <a:cubicBezTo>
                    <a:pt x="470" y="429"/>
                    <a:pt x="507" y="445"/>
                    <a:pt x="533" y="476"/>
                  </a:cubicBezTo>
                  <a:cubicBezTo>
                    <a:pt x="567" y="516"/>
                    <a:pt x="573" y="570"/>
                    <a:pt x="573" y="607"/>
                  </a:cubicBezTo>
                  <a:cubicBezTo>
                    <a:pt x="614" y="611"/>
                    <a:pt x="655" y="628"/>
                    <a:pt x="691" y="656"/>
                  </a:cubicBezTo>
                  <a:cubicBezTo>
                    <a:pt x="739" y="695"/>
                    <a:pt x="770" y="748"/>
                    <a:pt x="775" y="803"/>
                  </a:cubicBezTo>
                  <a:cubicBezTo>
                    <a:pt x="788" y="920"/>
                    <a:pt x="756" y="1010"/>
                    <a:pt x="679" y="1076"/>
                  </a:cubicBezTo>
                  <a:cubicBezTo>
                    <a:pt x="587" y="1155"/>
                    <a:pt x="477" y="1138"/>
                    <a:pt x="434" y="1127"/>
                  </a:cubicBezTo>
                  <a:cubicBezTo>
                    <a:pt x="394" y="1158"/>
                    <a:pt x="345" y="1174"/>
                    <a:pt x="291" y="1174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 flipH="1">
              <a:off x="1988347" y="2547277"/>
              <a:ext cx="893000" cy="1427845"/>
            </a:xfrm>
            <a:custGeom>
              <a:avLst/>
              <a:gdLst/>
              <a:ahLst/>
              <a:cxnLst/>
              <a:rect l="l" t="t" r="r" b="b"/>
              <a:pathLst>
                <a:path w="483" h="774" extrusionOk="0">
                  <a:moveTo>
                    <a:pt x="325" y="774"/>
                  </a:moveTo>
                  <a:cubicBezTo>
                    <a:pt x="310" y="774"/>
                    <a:pt x="297" y="764"/>
                    <a:pt x="293" y="749"/>
                  </a:cubicBezTo>
                  <a:cubicBezTo>
                    <a:pt x="290" y="732"/>
                    <a:pt x="300" y="714"/>
                    <a:pt x="318" y="710"/>
                  </a:cubicBezTo>
                  <a:cubicBezTo>
                    <a:pt x="323" y="709"/>
                    <a:pt x="418" y="685"/>
                    <a:pt x="418" y="557"/>
                  </a:cubicBezTo>
                  <a:cubicBezTo>
                    <a:pt x="418" y="466"/>
                    <a:pt x="350" y="414"/>
                    <a:pt x="302" y="406"/>
                  </a:cubicBezTo>
                  <a:cubicBezTo>
                    <a:pt x="289" y="404"/>
                    <a:pt x="279" y="394"/>
                    <a:pt x="276" y="381"/>
                  </a:cubicBezTo>
                  <a:cubicBezTo>
                    <a:pt x="273" y="368"/>
                    <a:pt x="279" y="354"/>
                    <a:pt x="290" y="347"/>
                  </a:cubicBezTo>
                  <a:cubicBezTo>
                    <a:pt x="290" y="347"/>
                    <a:pt x="348" y="307"/>
                    <a:pt x="361" y="246"/>
                  </a:cubicBezTo>
                  <a:cubicBezTo>
                    <a:pt x="368" y="209"/>
                    <a:pt x="358" y="171"/>
                    <a:pt x="331" y="132"/>
                  </a:cubicBezTo>
                  <a:cubicBezTo>
                    <a:pt x="303" y="91"/>
                    <a:pt x="226" y="70"/>
                    <a:pt x="160" y="86"/>
                  </a:cubicBezTo>
                  <a:cubicBezTo>
                    <a:pt x="129" y="93"/>
                    <a:pt x="75" y="116"/>
                    <a:pt x="67" y="180"/>
                  </a:cubicBezTo>
                  <a:cubicBezTo>
                    <a:pt x="65" y="198"/>
                    <a:pt x="48" y="211"/>
                    <a:pt x="31" y="208"/>
                  </a:cubicBezTo>
                  <a:cubicBezTo>
                    <a:pt x="13" y="206"/>
                    <a:pt x="0" y="190"/>
                    <a:pt x="3" y="172"/>
                  </a:cubicBezTo>
                  <a:cubicBezTo>
                    <a:pt x="12" y="97"/>
                    <a:pt x="64" y="42"/>
                    <a:pt x="145" y="23"/>
                  </a:cubicBezTo>
                  <a:cubicBezTo>
                    <a:pt x="238" y="0"/>
                    <a:pt x="341" y="32"/>
                    <a:pt x="384" y="95"/>
                  </a:cubicBezTo>
                  <a:cubicBezTo>
                    <a:pt x="421" y="150"/>
                    <a:pt x="435" y="205"/>
                    <a:pt x="424" y="259"/>
                  </a:cubicBezTo>
                  <a:cubicBezTo>
                    <a:pt x="415" y="303"/>
                    <a:pt x="391" y="338"/>
                    <a:pt x="369" y="363"/>
                  </a:cubicBezTo>
                  <a:cubicBezTo>
                    <a:pt x="427" y="394"/>
                    <a:pt x="483" y="460"/>
                    <a:pt x="483" y="557"/>
                  </a:cubicBezTo>
                  <a:cubicBezTo>
                    <a:pt x="483" y="702"/>
                    <a:pt x="384" y="762"/>
                    <a:pt x="332" y="774"/>
                  </a:cubicBezTo>
                  <a:cubicBezTo>
                    <a:pt x="330" y="774"/>
                    <a:pt x="327" y="774"/>
                    <a:pt x="325" y="774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6"/>
            <p:cNvSpPr/>
            <p:nvPr/>
          </p:nvSpPr>
          <p:spPr>
            <a:xfrm flipH="1">
              <a:off x="2409777" y="1961097"/>
              <a:ext cx="1243992" cy="1023130"/>
            </a:xfrm>
            <a:custGeom>
              <a:avLst/>
              <a:gdLst/>
              <a:ahLst/>
              <a:cxnLst/>
              <a:rect l="l" t="t" r="r" b="b"/>
              <a:pathLst>
                <a:path w="673" h="555" extrusionOk="0">
                  <a:moveTo>
                    <a:pt x="251" y="555"/>
                  </a:moveTo>
                  <a:cubicBezTo>
                    <a:pt x="201" y="555"/>
                    <a:pt x="151" y="534"/>
                    <a:pt x="108" y="494"/>
                  </a:cubicBezTo>
                  <a:cubicBezTo>
                    <a:pt x="38" y="428"/>
                    <a:pt x="0" y="327"/>
                    <a:pt x="7" y="222"/>
                  </a:cubicBezTo>
                  <a:cubicBezTo>
                    <a:pt x="12" y="133"/>
                    <a:pt x="62" y="63"/>
                    <a:pt x="143" y="30"/>
                  </a:cubicBezTo>
                  <a:cubicBezTo>
                    <a:pt x="219" y="0"/>
                    <a:pt x="302" y="9"/>
                    <a:pt x="352" y="54"/>
                  </a:cubicBezTo>
                  <a:cubicBezTo>
                    <a:pt x="383" y="83"/>
                    <a:pt x="397" y="116"/>
                    <a:pt x="403" y="143"/>
                  </a:cubicBezTo>
                  <a:cubicBezTo>
                    <a:pt x="442" y="126"/>
                    <a:pt x="501" y="115"/>
                    <a:pt x="566" y="150"/>
                  </a:cubicBezTo>
                  <a:cubicBezTo>
                    <a:pt x="632" y="186"/>
                    <a:pt x="673" y="280"/>
                    <a:pt x="663" y="370"/>
                  </a:cubicBezTo>
                  <a:cubicBezTo>
                    <a:pt x="660" y="388"/>
                    <a:pt x="644" y="401"/>
                    <a:pt x="626" y="398"/>
                  </a:cubicBezTo>
                  <a:cubicBezTo>
                    <a:pt x="609" y="396"/>
                    <a:pt x="596" y="380"/>
                    <a:pt x="598" y="362"/>
                  </a:cubicBezTo>
                  <a:cubicBezTo>
                    <a:pt x="607" y="292"/>
                    <a:pt x="572" y="227"/>
                    <a:pt x="535" y="207"/>
                  </a:cubicBezTo>
                  <a:cubicBezTo>
                    <a:pt x="458" y="166"/>
                    <a:pt x="394" y="224"/>
                    <a:pt x="393" y="224"/>
                  </a:cubicBezTo>
                  <a:cubicBezTo>
                    <a:pt x="383" y="234"/>
                    <a:pt x="367" y="235"/>
                    <a:pt x="355" y="228"/>
                  </a:cubicBezTo>
                  <a:cubicBezTo>
                    <a:pt x="343" y="221"/>
                    <a:pt x="336" y="206"/>
                    <a:pt x="340" y="193"/>
                  </a:cubicBezTo>
                  <a:cubicBezTo>
                    <a:pt x="340" y="191"/>
                    <a:pt x="351" y="141"/>
                    <a:pt x="308" y="102"/>
                  </a:cubicBezTo>
                  <a:cubicBezTo>
                    <a:pt x="278" y="75"/>
                    <a:pt x="219" y="70"/>
                    <a:pt x="168" y="90"/>
                  </a:cubicBezTo>
                  <a:cubicBezTo>
                    <a:pt x="141" y="101"/>
                    <a:pt x="77" y="137"/>
                    <a:pt x="71" y="226"/>
                  </a:cubicBezTo>
                  <a:cubicBezTo>
                    <a:pt x="66" y="310"/>
                    <a:pt x="97" y="395"/>
                    <a:pt x="152" y="446"/>
                  </a:cubicBezTo>
                  <a:cubicBezTo>
                    <a:pt x="187" y="479"/>
                    <a:pt x="227" y="494"/>
                    <a:pt x="265" y="490"/>
                  </a:cubicBezTo>
                  <a:cubicBezTo>
                    <a:pt x="313" y="484"/>
                    <a:pt x="327" y="448"/>
                    <a:pt x="330" y="427"/>
                  </a:cubicBezTo>
                  <a:cubicBezTo>
                    <a:pt x="337" y="391"/>
                    <a:pt x="322" y="353"/>
                    <a:pt x="298" y="340"/>
                  </a:cubicBezTo>
                  <a:cubicBezTo>
                    <a:pt x="280" y="331"/>
                    <a:pt x="265" y="329"/>
                    <a:pt x="253" y="333"/>
                  </a:cubicBezTo>
                  <a:cubicBezTo>
                    <a:pt x="238" y="338"/>
                    <a:pt x="230" y="354"/>
                    <a:pt x="230" y="354"/>
                  </a:cubicBezTo>
                  <a:cubicBezTo>
                    <a:pt x="223" y="370"/>
                    <a:pt x="204" y="378"/>
                    <a:pt x="188" y="371"/>
                  </a:cubicBezTo>
                  <a:cubicBezTo>
                    <a:pt x="171" y="364"/>
                    <a:pt x="164" y="345"/>
                    <a:pt x="171" y="328"/>
                  </a:cubicBezTo>
                  <a:cubicBezTo>
                    <a:pt x="172" y="324"/>
                    <a:pt x="189" y="287"/>
                    <a:pt x="230" y="272"/>
                  </a:cubicBezTo>
                  <a:cubicBezTo>
                    <a:pt x="260" y="261"/>
                    <a:pt x="292" y="265"/>
                    <a:pt x="327" y="283"/>
                  </a:cubicBezTo>
                  <a:cubicBezTo>
                    <a:pt x="377" y="308"/>
                    <a:pt x="405" y="374"/>
                    <a:pt x="394" y="438"/>
                  </a:cubicBezTo>
                  <a:cubicBezTo>
                    <a:pt x="383" y="502"/>
                    <a:pt x="336" y="546"/>
                    <a:pt x="273" y="554"/>
                  </a:cubicBezTo>
                  <a:cubicBezTo>
                    <a:pt x="265" y="555"/>
                    <a:pt x="258" y="555"/>
                    <a:pt x="251" y="555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6"/>
            <p:cNvSpPr/>
            <p:nvPr/>
          </p:nvSpPr>
          <p:spPr>
            <a:xfrm flipH="1">
              <a:off x="2742861" y="3714863"/>
              <a:ext cx="922846" cy="553946"/>
            </a:xfrm>
            <a:custGeom>
              <a:avLst/>
              <a:gdLst/>
              <a:ahLst/>
              <a:cxnLst/>
              <a:rect l="l" t="t" r="r" b="b"/>
              <a:pathLst>
                <a:path w="500" h="300" extrusionOk="0">
                  <a:moveTo>
                    <a:pt x="67" y="300"/>
                  </a:moveTo>
                  <a:cubicBezTo>
                    <a:pt x="52" y="300"/>
                    <a:pt x="39" y="291"/>
                    <a:pt x="35" y="276"/>
                  </a:cubicBezTo>
                  <a:cubicBezTo>
                    <a:pt x="32" y="263"/>
                    <a:pt x="0" y="142"/>
                    <a:pt x="43" y="69"/>
                  </a:cubicBezTo>
                  <a:cubicBezTo>
                    <a:pt x="59" y="42"/>
                    <a:pt x="82" y="25"/>
                    <a:pt x="111" y="17"/>
                  </a:cubicBezTo>
                  <a:cubicBezTo>
                    <a:pt x="181" y="0"/>
                    <a:pt x="223" y="24"/>
                    <a:pt x="245" y="48"/>
                  </a:cubicBezTo>
                  <a:cubicBezTo>
                    <a:pt x="256" y="59"/>
                    <a:pt x="264" y="72"/>
                    <a:pt x="270" y="86"/>
                  </a:cubicBezTo>
                  <a:cubicBezTo>
                    <a:pt x="297" y="64"/>
                    <a:pt x="334" y="49"/>
                    <a:pt x="382" y="56"/>
                  </a:cubicBezTo>
                  <a:cubicBezTo>
                    <a:pt x="439" y="66"/>
                    <a:pt x="481" y="107"/>
                    <a:pt x="491" y="165"/>
                  </a:cubicBezTo>
                  <a:cubicBezTo>
                    <a:pt x="500" y="216"/>
                    <a:pt x="480" y="265"/>
                    <a:pt x="441" y="287"/>
                  </a:cubicBezTo>
                  <a:cubicBezTo>
                    <a:pt x="426" y="296"/>
                    <a:pt x="406" y="291"/>
                    <a:pt x="397" y="275"/>
                  </a:cubicBezTo>
                  <a:cubicBezTo>
                    <a:pt x="388" y="259"/>
                    <a:pt x="394" y="240"/>
                    <a:pt x="409" y="231"/>
                  </a:cubicBezTo>
                  <a:cubicBezTo>
                    <a:pt x="424" y="223"/>
                    <a:pt x="432" y="200"/>
                    <a:pt x="427" y="177"/>
                  </a:cubicBezTo>
                  <a:cubicBezTo>
                    <a:pt x="425" y="165"/>
                    <a:pt x="415" y="127"/>
                    <a:pt x="371" y="120"/>
                  </a:cubicBezTo>
                  <a:cubicBezTo>
                    <a:pt x="307" y="110"/>
                    <a:pt x="280" y="175"/>
                    <a:pt x="277" y="182"/>
                  </a:cubicBezTo>
                  <a:cubicBezTo>
                    <a:pt x="271" y="199"/>
                    <a:pt x="253" y="207"/>
                    <a:pt x="236" y="202"/>
                  </a:cubicBezTo>
                  <a:cubicBezTo>
                    <a:pt x="220" y="196"/>
                    <a:pt x="211" y="178"/>
                    <a:pt x="216" y="161"/>
                  </a:cubicBezTo>
                  <a:cubicBezTo>
                    <a:pt x="220" y="148"/>
                    <a:pt x="218" y="113"/>
                    <a:pt x="198" y="93"/>
                  </a:cubicBezTo>
                  <a:cubicBezTo>
                    <a:pt x="183" y="77"/>
                    <a:pt x="159" y="72"/>
                    <a:pt x="127" y="80"/>
                  </a:cubicBezTo>
                  <a:cubicBezTo>
                    <a:pt x="115" y="83"/>
                    <a:pt x="106" y="90"/>
                    <a:pt x="99" y="101"/>
                  </a:cubicBezTo>
                  <a:cubicBezTo>
                    <a:pt x="75" y="144"/>
                    <a:pt x="90" y="232"/>
                    <a:pt x="98" y="259"/>
                  </a:cubicBezTo>
                  <a:cubicBezTo>
                    <a:pt x="103" y="277"/>
                    <a:pt x="92" y="295"/>
                    <a:pt x="75" y="299"/>
                  </a:cubicBezTo>
                  <a:cubicBezTo>
                    <a:pt x="72" y="300"/>
                    <a:pt x="69" y="300"/>
                    <a:pt x="67" y="300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3237114" y="3163304"/>
              <a:ext cx="407103" cy="553946"/>
            </a:xfrm>
            <a:custGeom>
              <a:avLst/>
              <a:gdLst/>
              <a:ahLst/>
              <a:cxnLst/>
              <a:rect l="l" t="t" r="r" b="b"/>
              <a:pathLst>
                <a:path w="220" h="300" extrusionOk="0">
                  <a:moveTo>
                    <a:pt x="33" y="300"/>
                  </a:moveTo>
                  <a:cubicBezTo>
                    <a:pt x="16" y="300"/>
                    <a:pt x="1" y="286"/>
                    <a:pt x="1" y="268"/>
                  </a:cubicBezTo>
                  <a:cubicBezTo>
                    <a:pt x="0" y="152"/>
                    <a:pt x="0" y="69"/>
                    <a:pt x="42" y="26"/>
                  </a:cubicBezTo>
                  <a:cubicBezTo>
                    <a:pt x="59" y="9"/>
                    <a:pt x="82" y="0"/>
                    <a:pt x="110" y="0"/>
                  </a:cubicBezTo>
                  <a:cubicBezTo>
                    <a:pt x="191" y="0"/>
                    <a:pt x="220" y="64"/>
                    <a:pt x="220" y="108"/>
                  </a:cubicBezTo>
                  <a:cubicBezTo>
                    <a:pt x="220" y="126"/>
                    <a:pt x="205" y="140"/>
                    <a:pt x="187" y="140"/>
                  </a:cubicBezTo>
                  <a:cubicBezTo>
                    <a:pt x="170" y="140"/>
                    <a:pt x="155" y="126"/>
                    <a:pt x="155" y="108"/>
                  </a:cubicBezTo>
                  <a:cubicBezTo>
                    <a:pt x="155" y="95"/>
                    <a:pt x="150" y="65"/>
                    <a:pt x="110" y="65"/>
                  </a:cubicBezTo>
                  <a:cubicBezTo>
                    <a:pt x="97" y="65"/>
                    <a:pt x="91" y="69"/>
                    <a:pt x="88" y="72"/>
                  </a:cubicBezTo>
                  <a:cubicBezTo>
                    <a:pt x="65" y="95"/>
                    <a:pt x="65" y="179"/>
                    <a:pt x="66" y="268"/>
                  </a:cubicBezTo>
                  <a:cubicBezTo>
                    <a:pt x="66" y="286"/>
                    <a:pt x="51" y="300"/>
                    <a:pt x="33" y="300"/>
                  </a:cubicBezTo>
                  <a:cubicBezTo>
                    <a:pt x="33" y="300"/>
                    <a:pt x="33" y="300"/>
                    <a:pt x="33" y="300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6"/>
            <p:cNvSpPr/>
            <p:nvPr/>
          </p:nvSpPr>
          <p:spPr>
            <a:xfrm flipH="1">
              <a:off x="2794197" y="4552946"/>
              <a:ext cx="508580" cy="616027"/>
            </a:xfrm>
            <a:custGeom>
              <a:avLst/>
              <a:gdLst/>
              <a:ahLst/>
              <a:cxnLst/>
              <a:rect l="l" t="t" r="r" b="b"/>
              <a:pathLst>
                <a:path w="275" h="334" extrusionOk="0">
                  <a:moveTo>
                    <a:pt x="35" y="334"/>
                  </a:moveTo>
                  <a:cubicBezTo>
                    <a:pt x="34" y="334"/>
                    <a:pt x="32" y="334"/>
                    <a:pt x="30" y="334"/>
                  </a:cubicBezTo>
                  <a:cubicBezTo>
                    <a:pt x="12" y="331"/>
                    <a:pt x="0" y="314"/>
                    <a:pt x="3" y="297"/>
                  </a:cubicBezTo>
                  <a:cubicBezTo>
                    <a:pt x="4" y="290"/>
                    <a:pt x="33" y="130"/>
                    <a:pt x="220" y="9"/>
                  </a:cubicBezTo>
                  <a:cubicBezTo>
                    <a:pt x="236" y="0"/>
                    <a:pt x="256" y="4"/>
                    <a:pt x="265" y="19"/>
                  </a:cubicBezTo>
                  <a:cubicBezTo>
                    <a:pt x="275" y="34"/>
                    <a:pt x="271" y="54"/>
                    <a:pt x="255" y="64"/>
                  </a:cubicBezTo>
                  <a:cubicBezTo>
                    <a:pt x="92" y="169"/>
                    <a:pt x="67" y="306"/>
                    <a:pt x="67" y="307"/>
                  </a:cubicBezTo>
                  <a:cubicBezTo>
                    <a:pt x="65" y="323"/>
                    <a:pt x="51" y="334"/>
                    <a:pt x="35" y="334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6"/>
            <p:cNvSpPr/>
            <p:nvPr/>
          </p:nvSpPr>
          <p:spPr>
            <a:xfrm flipH="1">
              <a:off x="4062064" y="4552946"/>
              <a:ext cx="450082" cy="445306"/>
            </a:xfrm>
            <a:custGeom>
              <a:avLst/>
              <a:gdLst/>
              <a:ahLst/>
              <a:cxnLst/>
              <a:rect l="l" t="t" r="r" b="b"/>
              <a:pathLst>
                <a:path w="244" h="242" extrusionOk="0">
                  <a:moveTo>
                    <a:pt x="207" y="242"/>
                  </a:moveTo>
                  <a:cubicBezTo>
                    <a:pt x="194" y="242"/>
                    <a:pt x="182" y="234"/>
                    <a:pt x="177" y="222"/>
                  </a:cubicBezTo>
                  <a:cubicBezTo>
                    <a:pt x="176" y="220"/>
                    <a:pt x="131" y="113"/>
                    <a:pt x="24" y="66"/>
                  </a:cubicBezTo>
                  <a:cubicBezTo>
                    <a:pt x="8" y="59"/>
                    <a:pt x="0" y="40"/>
                    <a:pt x="7" y="24"/>
                  </a:cubicBezTo>
                  <a:cubicBezTo>
                    <a:pt x="14" y="7"/>
                    <a:pt x="33" y="0"/>
                    <a:pt x="50" y="7"/>
                  </a:cubicBezTo>
                  <a:cubicBezTo>
                    <a:pt x="182" y="64"/>
                    <a:pt x="235" y="192"/>
                    <a:pt x="237" y="197"/>
                  </a:cubicBezTo>
                  <a:cubicBezTo>
                    <a:pt x="244" y="214"/>
                    <a:pt x="236" y="233"/>
                    <a:pt x="219" y="239"/>
                  </a:cubicBezTo>
                  <a:cubicBezTo>
                    <a:pt x="215" y="241"/>
                    <a:pt x="211" y="242"/>
                    <a:pt x="207" y="242"/>
                  </a:cubicBezTo>
                  <a:close/>
                </a:path>
              </a:pathLst>
            </a:cu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6"/>
            <p:cNvSpPr/>
            <p:nvPr/>
          </p:nvSpPr>
          <p:spPr>
            <a:xfrm flipH="1">
              <a:off x="3466334" y="4689045"/>
              <a:ext cx="174302" cy="383226"/>
            </a:xfrm>
            <a:custGeom>
              <a:avLst/>
              <a:gdLst/>
              <a:ahLst/>
              <a:cxnLst/>
              <a:rect l="l" t="t" r="r" b="b"/>
              <a:pathLst>
                <a:path w="94" h="208" extrusionOk="0">
                  <a:moveTo>
                    <a:pt x="20" y="208"/>
                  </a:moveTo>
                  <a:cubicBezTo>
                    <a:pt x="20" y="208"/>
                    <a:pt x="20" y="208"/>
                    <a:pt x="20" y="208"/>
                  </a:cubicBezTo>
                  <a:cubicBezTo>
                    <a:pt x="9" y="208"/>
                    <a:pt x="0" y="199"/>
                    <a:pt x="0" y="188"/>
                  </a:cubicBezTo>
                  <a:cubicBezTo>
                    <a:pt x="0" y="184"/>
                    <a:pt x="1" y="87"/>
                    <a:pt x="54" y="11"/>
                  </a:cubicBezTo>
                  <a:cubicBezTo>
                    <a:pt x="61" y="2"/>
                    <a:pt x="73" y="0"/>
                    <a:pt x="83" y="6"/>
                  </a:cubicBezTo>
                  <a:cubicBezTo>
                    <a:pt x="92" y="13"/>
                    <a:pt x="94" y="25"/>
                    <a:pt x="87" y="34"/>
                  </a:cubicBezTo>
                  <a:cubicBezTo>
                    <a:pt x="41" y="99"/>
                    <a:pt x="41" y="187"/>
                    <a:pt x="41" y="188"/>
                  </a:cubicBezTo>
                  <a:cubicBezTo>
                    <a:pt x="41" y="199"/>
                    <a:pt x="32" y="208"/>
                    <a:pt x="20" y="208"/>
                  </a:cubicBezTo>
                  <a:close/>
                </a:path>
              </a:pathLst>
            </a:custGeom>
            <a:solidFill>
              <a:srgbClr val="FEDF3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6"/>
            <p:cNvSpPr/>
            <p:nvPr/>
          </p:nvSpPr>
          <p:spPr>
            <a:xfrm flipH="1">
              <a:off x="3368438" y="4541007"/>
              <a:ext cx="228026" cy="226832"/>
            </a:xfrm>
            <a:custGeom>
              <a:avLst/>
              <a:gdLst/>
              <a:ahLst/>
              <a:cxnLst/>
              <a:rect l="l" t="t" r="r" b="b"/>
              <a:pathLst>
                <a:path w="123" h="123" extrusionOk="0">
                  <a:moveTo>
                    <a:pt x="62" y="123"/>
                  </a:moveTo>
                  <a:cubicBezTo>
                    <a:pt x="28" y="123"/>
                    <a:pt x="0" y="95"/>
                    <a:pt x="0" y="61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5" y="0"/>
                    <a:pt x="123" y="28"/>
                    <a:pt x="123" y="61"/>
                  </a:cubicBezTo>
                  <a:cubicBezTo>
                    <a:pt x="123" y="95"/>
                    <a:pt x="95" y="123"/>
                    <a:pt x="62" y="123"/>
                  </a:cubicBezTo>
                  <a:close/>
                  <a:moveTo>
                    <a:pt x="62" y="40"/>
                  </a:moveTo>
                  <a:cubicBezTo>
                    <a:pt x="50" y="40"/>
                    <a:pt x="41" y="50"/>
                    <a:pt x="41" y="61"/>
                  </a:cubicBezTo>
                  <a:cubicBezTo>
                    <a:pt x="41" y="73"/>
                    <a:pt x="50" y="83"/>
                    <a:pt x="62" y="83"/>
                  </a:cubicBezTo>
                  <a:cubicBezTo>
                    <a:pt x="73" y="83"/>
                    <a:pt x="83" y="73"/>
                    <a:pt x="83" y="61"/>
                  </a:cubicBezTo>
                  <a:cubicBezTo>
                    <a:pt x="83" y="50"/>
                    <a:pt x="73" y="40"/>
                    <a:pt x="62" y="40"/>
                  </a:cubicBezTo>
                  <a:close/>
                </a:path>
              </a:pathLst>
            </a:custGeom>
            <a:solidFill>
              <a:srgbClr val="FEDF3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6"/>
            <p:cNvSpPr/>
            <p:nvPr/>
          </p:nvSpPr>
          <p:spPr>
            <a:xfrm flipH="1">
              <a:off x="3688390" y="4689045"/>
              <a:ext cx="171914" cy="383226"/>
            </a:xfrm>
            <a:custGeom>
              <a:avLst/>
              <a:gdLst/>
              <a:ahLst/>
              <a:cxnLst/>
              <a:rect l="l" t="t" r="r" b="b"/>
              <a:pathLst>
                <a:path w="93" h="208" extrusionOk="0">
                  <a:moveTo>
                    <a:pt x="73" y="208"/>
                  </a:moveTo>
                  <a:cubicBezTo>
                    <a:pt x="62" y="208"/>
                    <a:pt x="53" y="199"/>
                    <a:pt x="53" y="188"/>
                  </a:cubicBezTo>
                  <a:cubicBezTo>
                    <a:pt x="53" y="188"/>
                    <a:pt x="53" y="188"/>
                    <a:pt x="53" y="188"/>
                  </a:cubicBezTo>
                  <a:cubicBezTo>
                    <a:pt x="53" y="187"/>
                    <a:pt x="52" y="99"/>
                    <a:pt x="6" y="34"/>
                  </a:cubicBezTo>
                  <a:cubicBezTo>
                    <a:pt x="0" y="25"/>
                    <a:pt x="2" y="13"/>
                    <a:pt x="11" y="6"/>
                  </a:cubicBezTo>
                  <a:cubicBezTo>
                    <a:pt x="20" y="0"/>
                    <a:pt x="33" y="2"/>
                    <a:pt x="39" y="11"/>
                  </a:cubicBezTo>
                  <a:cubicBezTo>
                    <a:pt x="93" y="87"/>
                    <a:pt x="93" y="184"/>
                    <a:pt x="93" y="188"/>
                  </a:cubicBezTo>
                  <a:cubicBezTo>
                    <a:pt x="93" y="199"/>
                    <a:pt x="84" y="208"/>
                    <a:pt x="73" y="208"/>
                  </a:cubicBezTo>
                  <a:close/>
                </a:path>
              </a:pathLst>
            </a:custGeom>
            <a:solidFill>
              <a:srgbClr val="FEDF3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6"/>
            <p:cNvSpPr/>
            <p:nvPr/>
          </p:nvSpPr>
          <p:spPr>
            <a:xfrm flipH="1">
              <a:off x="3725399" y="4541007"/>
              <a:ext cx="226831" cy="226832"/>
            </a:xfrm>
            <a:custGeom>
              <a:avLst/>
              <a:gdLst/>
              <a:ahLst/>
              <a:cxnLst/>
              <a:rect l="l" t="t" r="r" b="b"/>
              <a:pathLst>
                <a:path w="123" h="123" extrusionOk="0">
                  <a:moveTo>
                    <a:pt x="62" y="123"/>
                  </a:moveTo>
                  <a:cubicBezTo>
                    <a:pt x="28" y="123"/>
                    <a:pt x="0" y="95"/>
                    <a:pt x="0" y="61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3" y="28"/>
                    <a:pt x="123" y="61"/>
                  </a:cubicBezTo>
                  <a:cubicBezTo>
                    <a:pt x="123" y="95"/>
                    <a:pt x="96" y="123"/>
                    <a:pt x="62" y="123"/>
                  </a:cubicBezTo>
                  <a:close/>
                  <a:moveTo>
                    <a:pt x="62" y="40"/>
                  </a:moveTo>
                  <a:cubicBezTo>
                    <a:pt x="50" y="40"/>
                    <a:pt x="41" y="50"/>
                    <a:pt x="41" y="61"/>
                  </a:cubicBezTo>
                  <a:cubicBezTo>
                    <a:pt x="41" y="73"/>
                    <a:pt x="50" y="83"/>
                    <a:pt x="62" y="83"/>
                  </a:cubicBezTo>
                  <a:cubicBezTo>
                    <a:pt x="73" y="83"/>
                    <a:pt x="83" y="73"/>
                    <a:pt x="83" y="61"/>
                  </a:cubicBezTo>
                  <a:cubicBezTo>
                    <a:pt x="83" y="50"/>
                    <a:pt x="73" y="40"/>
                    <a:pt x="62" y="40"/>
                  </a:cubicBezTo>
                  <a:close/>
                </a:path>
              </a:pathLst>
            </a:custGeom>
            <a:solidFill>
              <a:srgbClr val="FEDF3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6"/>
            <p:cNvSpPr/>
            <p:nvPr/>
          </p:nvSpPr>
          <p:spPr>
            <a:xfrm flipH="1">
              <a:off x="2105345" y="2084064"/>
              <a:ext cx="1430232" cy="2403221"/>
            </a:xfrm>
            <a:custGeom>
              <a:avLst/>
              <a:gdLst/>
              <a:ahLst/>
              <a:cxnLst/>
              <a:rect l="l" t="t" r="r" b="b"/>
              <a:pathLst>
                <a:path w="774" h="1303" extrusionOk="0">
                  <a:moveTo>
                    <a:pt x="657" y="655"/>
                  </a:moveTo>
                  <a:cubicBezTo>
                    <a:pt x="644" y="653"/>
                    <a:pt x="635" y="643"/>
                    <a:pt x="632" y="631"/>
                  </a:cubicBezTo>
                  <a:cubicBezTo>
                    <a:pt x="630" y="619"/>
                    <a:pt x="635" y="607"/>
                    <a:pt x="645" y="600"/>
                  </a:cubicBezTo>
                  <a:cubicBezTo>
                    <a:pt x="646" y="600"/>
                    <a:pt x="704" y="560"/>
                    <a:pt x="717" y="497"/>
                  </a:cubicBezTo>
                  <a:cubicBezTo>
                    <a:pt x="724" y="460"/>
                    <a:pt x="714" y="421"/>
                    <a:pt x="687" y="382"/>
                  </a:cubicBezTo>
                  <a:cubicBezTo>
                    <a:pt x="658" y="340"/>
                    <a:pt x="580" y="318"/>
                    <a:pt x="513" y="334"/>
                  </a:cubicBezTo>
                  <a:cubicBezTo>
                    <a:pt x="482" y="342"/>
                    <a:pt x="427" y="365"/>
                    <a:pt x="418" y="431"/>
                  </a:cubicBezTo>
                  <a:cubicBezTo>
                    <a:pt x="416" y="448"/>
                    <a:pt x="401" y="459"/>
                    <a:pt x="385" y="457"/>
                  </a:cubicBezTo>
                  <a:cubicBezTo>
                    <a:pt x="368" y="455"/>
                    <a:pt x="357" y="440"/>
                    <a:pt x="359" y="424"/>
                  </a:cubicBezTo>
                  <a:cubicBezTo>
                    <a:pt x="368" y="349"/>
                    <a:pt x="419" y="295"/>
                    <a:pt x="499" y="276"/>
                  </a:cubicBezTo>
                  <a:cubicBezTo>
                    <a:pt x="512" y="273"/>
                    <a:pt x="525" y="271"/>
                    <a:pt x="538" y="270"/>
                  </a:cubicBezTo>
                  <a:cubicBezTo>
                    <a:pt x="537" y="209"/>
                    <a:pt x="505" y="156"/>
                    <a:pt x="472" y="138"/>
                  </a:cubicBezTo>
                  <a:cubicBezTo>
                    <a:pt x="395" y="97"/>
                    <a:pt x="330" y="153"/>
                    <a:pt x="327" y="156"/>
                  </a:cubicBezTo>
                  <a:cubicBezTo>
                    <a:pt x="318" y="164"/>
                    <a:pt x="303" y="166"/>
                    <a:pt x="292" y="159"/>
                  </a:cubicBezTo>
                  <a:cubicBezTo>
                    <a:pt x="281" y="152"/>
                    <a:pt x="275" y="139"/>
                    <a:pt x="278" y="126"/>
                  </a:cubicBezTo>
                  <a:cubicBezTo>
                    <a:pt x="279" y="124"/>
                    <a:pt x="289" y="73"/>
                    <a:pt x="246" y="33"/>
                  </a:cubicBezTo>
                  <a:cubicBezTo>
                    <a:pt x="215" y="5"/>
                    <a:pt x="155" y="0"/>
                    <a:pt x="103" y="21"/>
                  </a:cubicBezTo>
                  <a:cubicBezTo>
                    <a:pt x="45" y="45"/>
                    <a:pt x="9" y="95"/>
                    <a:pt x="5" y="159"/>
                  </a:cubicBezTo>
                  <a:cubicBezTo>
                    <a:pt x="0" y="245"/>
                    <a:pt x="30" y="328"/>
                    <a:pt x="86" y="381"/>
                  </a:cubicBezTo>
                  <a:cubicBezTo>
                    <a:pt x="122" y="414"/>
                    <a:pt x="162" y="430"/>
                    <a:pt x="201" y="425"/>
                  </a:cubicBezTo>
                  <a:cubicBezTo>
                    <a:pt x="251" y="419"/>
                    <a:pt x="265" y="382"/>
                    <a:pt x="269" y="360"/>
                  </a:cubicBezTo>
                  <a:cubicBezTo>
                    <a:pt x="275" y="323"/>
                    <a:pt x="260" y="284"/>
                    <a:pt x="235" y="271"/>
                  </a:cubicBezTo>
                  <a:cubicBezTo>
                    <a:pt x="216" y="262"/>
                    <a:pt x="200" y="259"/>
                    <a:pt x="188" y="264"/>
                  </a:cubicBezTo>
                  <a:cubicBezTo>
                    <a:pt x="172" y="269"/>
                    <a:pt x="164" y="285"/>
                    <a:pt x="164" y="286"/>
                  </a:cubicBezTo>
                  <a:cubicBezTo>
                    <a:pt x="158" y="301"/>
                    <a:pt x="140" y="308"/>
                    <a:pt x="125" y="302"/>
                  </a:cubicBezTo>
                  <a:cubicBezTo>
                    <a:pt x="110" y="295"/>
                    <a:pt x="102" y="278"/>
                    <a:pt x="109" y="262"/>
                  </a:cubicBezTo>
                  <a:cubicBezTo>
                    <a:pt x="111" y="258"/>
                    <a:pt x="127" y="222"/>
                    <a:pt x="167" y="207"/>
                  </a:cubicBezTo>
                  <a:cubicBezTo>
                    <a:pt x="196" y="197"/>
                    <a:pt x="228" y="200"/>
                    <a:pt x="262" y="218"/>
                  </a:cubicBezTo>
                  <a:cubicBezTo>
                    <a:pt x="311" y="243"/>
                    <a:pt x="339" y="307"/>
                    <a:pt x="328" y="371"/>
                  </a:cubicBezTo>
                  <a:cubicBezTo>
                    <a:pt x="317" y="433"/>
                    <a:pt x="271" y="477"/>
                    <a:pt x="208" y="485"/>
                  </a:cubicBezTo>
                  <a:cubicBezTo>
                    <a:pt x="201" y="486"/>
                    <a:pt x="194" y="486"/>
                    <a:pt x="187" y="486"/>
                  </a:cubicBezTo>
                  <a:cubicBezTo>
                    <a:pt x="137" y="486"/>
                    <a:pt x="88" y="465"/>
                    <a:pt x="45" y="425"/>
                  </a:cubicBezTo>
                  <a:cubicBezTo>
                    <a:pt x="30" y="411"/>
                    <a:pt x="17" y="395"/>
                    <a:pt x="5" y="378"/>
                  </a:cubicBezTo>
                  <a:cubicBezTo>
                    <a:pt x="5" y="598"/>
                    <a:pt x="5" y="598"/>
                    <a:pt x="5" y="598"/>
                  </a:cubicBezTo>
                  <a:cubicBezTo>
                    <a:pt x="18" y="591"/>
                    <a:pt x="34" y="587"/>
                    <a:pt x="51" y="587"/>
                  </a:cubicBezTo>
                  <a:cubicBezTo>
                    <a:pt x="130" y="587"/>
                    <a:pt x="158" y="650"/>
                    <a:pt x="158" y="693"/>
                  </a:cubicBezTo>
                  <a:cubicBezTo>
                    <a:pt x="158" y="709"/>
                    <a:pt x="145" y="723"/>
                    <a:pt x="128" y="723"/>
                  </a:cubicBezTo>
                  <a:cubicBezTo>
                    <a:pt x="112" y="723"/>
                    <a:pt x="98" y="709"/>
                    <a:pt x="98" y="693"/>
                  </a:cubicBezTo>
                  <a:cubicBezTo>
                    <a:pt x="98" y="679"/>
                    <a:pt x="93" y="648"/>
                    <a:pt x="51" y="648"/>
                  </a:cubicBezTo>
                  <a:cubicBezTo>
                    <a:pt x="37" y="648"/>
                    <a:pt x="31" y="652"/>
                    <a:pt x="27" y="655"/>
                  </a:cubicBezTo>
                  <a:cubicBezTo>
                    <a:pt x="12" y="671"/>
                    <a:pt x="7" y="712"/>
                    <a:pt x="5" y="763"/>
                  </a:cubicBezTo>
                  <a:cubicBezTo>
                    <a:pt x="5" y="920"/>
                    <a:pt x="5" y="920"/>
                    <a:pt x="5" y="920"/>
                  </a:cubicBezTo>
                  <a:cubicBezTo>
                    <a:pt x="16" y="913"/>
                    <a:pt x="28" y="907"/>
                    <a:pt x="41" y="904"/>
                  </a:cubicBezTo>
                  <a:cubicBezTo>
                    <a:pt x="110" y="887"/>
                    <a:pt x="150" y="911"/>
                    <a:pt x="172" y="934"/>
                  </a:cubicBezTo>
                  <a:cubicBezTo>
                    <a:pt x="184" y="945"/>
                    <a:pt x="192" y="959"/>
                    <a:pt x="198" y="974"/>
                  </a:cubicBezTo>
                  <a:cubicBezTo>
                    <a:pt x="225" y="951"/>
                    <a:pt x="262" y="935"/>
                    <a:pt x="310" y="943"/>
                  </a:cubicBezTo>
                  <a:cubicBezTo>
                    <a:pt x="367" y="952"/>
                    <a:pt x="408" y="993"/>
                    <a:pt x="418" y="1050"/>
                  </a:cubicBezTo>
                  <a:cubicBezTo>
                    <a:pt x="427" y="1100"/>
                    <a:pt x="407" y="1148"/>
                    <a:pt x="369" y="1169"/>
                  </a:cubicBezTo>
                  <a:cubicBezTo>
                    <a:pt x="354" y="1178"/>
                    <a:pt x="336" y="1172"/>
                    <a:pt x="328" y="1158"/>
                  </a:cubicBezTo>
                  <a:cubicBezTo>
                    <a:pt x="320" y="1143"/>
                    <a:pt x="325" y="1125"/>
                    <a:pt x="340" y="1117"/>
                  </a:cubicBezTo>
                  <a:cubicBezTo>
                    <a:pt x="355" y="1108"/>
                    <a:pt x="363" y="1085"/>
                    <a:pt x="359" y="1060"/>
                  </a:cubicBezTo>
                  <a:cubicBezTo>
                    <a:pt x="357" y="1048"/>
                    <a:pt x="346" y="1009"/>
                    <a:pt x="301" y="1002"/>
                  </a:cubicBezTo>
                  <a:cubicBezTo>
                    <a:pt x="232" y="991"/>
                    <a:pt x="205" y="1062"/>
                    <a:pt x="204" y="1065"/>
                  </a:cubicBezTo>
                  <a:cubicBezTo>
                    <a:pt x="199" y="1081"/>
                    <a:pt x="182" y="1089"/>
                    <a:pt x="166" y="1083"/>
                  </a:cubicBezTo>
                  <a:cubicBezTo>
                    <a:pt x="151" y="1078"/>
                    <a:pt x="142" y="1062"/>
                    <a:pt x="147" y="1046"/>
                  </a:cubicBezTo>
                  <a:cubicBezTo>
                    <a:pt x="152" y="1030"/>
                    <a:pt x="148" y="996"/>
                    <a:pt x="129" y="975"/>
                  </a:cubicBezTo>
                  <a:cubicBezTo>
                    <a:pt x="113" y="958"/>
                    <a:pt x="88" y="954"/>
                    <a:pt x="56" y="962"/>
                  </a:cubicBezTo>
                  <a:cubicBezTo>
                    <a:pt x="43" y="965"/>
                    <a:pt x="33" y="972"/>
                    <a:pt x="26" y="984"/>
                  </a:cubicBezTo>
                  <a:cubicBezTo>
                    <a:pt x="1" y="1027"/>
                    <a:pt x="17" y="1114"/>
                    <a:pt x="24" y="1143"/>
                  </a:cubicBezTo>
                  <a:cubicBezTo>
                    <a:pt x="33" y="1170"/>
                    <a:pt x="46" y="1199"/>
                    <a:pt x="65" y="1225"/>
                  </a:cubicBezTo>
                  <a:cubicBezTo>
                    <a:pt x="93" y="1264"/>
                    <a:pt x="149" y="1292"/>
                    <a:pt x="207" y="1298"/>
                  </a:cubicBezTo>
                  <a:cubicBezTo>
                    <a:pt x="260" y="1303"/>
                    <a:pt x="308" y="1288"/>
                    <a:pt x="341" y="1256"/>
                  </a:cubicBezTo>
                  <a:cubicBezTo>
                    <a:pt x="350" y="1249"/>
                    <a:pt x="362" y="1246"/>
                    <a:pt x="372" y="1250"/>
                  </a:cubicBezTo>
                  <a:cubicBezTo>
                    <a:pt x="377" y="1252"/>
                    <a:pt x="487" y="1290"/>
                    <a:pt x="574" y="1215"/>
                  </a:cubicBezTo>
                  <a:cubicBezTo>
                    <a:pt x="636" y="1163"/>
                    <a:pt x="659" y="1093"/>
                    <a:pt x="649" y="996"/>
                  </a:cubicBezTo>
                  <a:cubicBezTo>
                    <a:pt x="645" y="958"/>
                    <a:pt x="623" y="920"/>
                    <a:pt x="588" y="892"/>
                  </a:cubicBezTo>
                  <a:cubicBezTo>
                    <a:pt x="554" y="865"/>
                    <a:pt x="514" y="852"/>
                    <a:pt x="478" y="856"/>
                  </a:cubicBezTo>
                  <a:cubicBezTo>
                    <a:pt x="469" y="857"/>
                    <a:pt x="460" y="854"/>
                    <a:pt x="453" y="847"/>
                  </a:cubicBezTo>
                  <a:cubicBezTo>
                    <a:pt x="447" y="840"/>
                    <a:pt x="444" y="831"/>
                    <a:pt x="445" y="821"/>
                  </a:cubicBezTo>
                  <a:cubicBezTo>
                    <a:pt x="449" y="800"/>
                    <a:pt x="450" y="737"/>
                    <a:pt x="422" y="703"/>
                  </a:cubicBezTo>
                  <a:cubicBezTo>
                    <a:pt x="407" y="686"/>
                    <a:pt x="387" y="678"/>
                    <a:pt x="359" y="678"/>
                  </a:cubicBezTo>
                  <a:cubicBezTo>
                    <a:pt x="298" y="677"/>
                    <a:pt x="272" y="706"/>
                    <a:pt x="271" y="775"/>
                  </a:cubicBezTo>
                  <a:cubicBezTo>
                    <a:pt x="271" y="791"/>
                    <a:pt x="257" y="805"/>
                    <a:pt x="240" y="804"/>
                  </a:cubicBezTo>
                  <a:cubicBezTo>
                    <a:pt x="224" y="804"/>
                    <a:pt x="211" y="790"/>
                    <a:pt x="211" y="774"/>
                  </a:cubicBezTo>
                  <a:cubicBezTo>
                    <a:pt x="214" y="636"/>
                    <a:pt x="305" y="617"/>
                    <a:pt x="360" y="618"/>
                  </a:cubicBezTo>
                  <a:cubicBezTo>
                    <a:pt x="405" y="618"/>
                    <a:pt x="442" y="634"/>
                    <a:pt x="468" y="664"/>
                  </a:cubicBezTo>
                  <a:cubicBezTo>
                    <a:pt x="501" y="704"/>
                    <a:pt x="507" y="760"/>
                    <a:pt x="507" y="796"/>
                  </a:cubicBezTo>
                  <a:cubicBezTo>
                    <a:pt x="548" y="799"/>
                    <a:pt x="590" y="816"/>
                    <a:pt x="625" y="845"/>
                  </a:cubicBezTo>
                  <a:cubicBezTo>
                    <a:pt x="661" y="874"/>
                    <a:pt x="688" y="912"/>
                    <a:pt x="701" y="952"/>
                  </a:cubicBezTo>
                  <a:cubicBezTo>
                    <a:pt x="731" y="934"/>
                    <a:pt x="774" y="895"/>
                    <a:pt x="774" y="808"/>
                  </a:cubicBezTo>
                  <a:cubicBezTo>
                    <a:pt x="774" y="716"/>
                    <a:pt x="705" y="663"/>
                    <a:pt x="657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6"/>
            <p:cNvSpPr/>
            <p:nvPr/>
          </p:nvSpPr>
          <p:spPr>
            <a:xfrm flipH="1">
              <a:off x="3797030" y="4613833"/>
              <a:ext cx="83569" cy="82376"/>
            </a:xfrm>
            <a:prstGeom prst="ellipse">
              <a:avLst/>
            </a:pr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6"/>
            <p:cNvSpPr/>
            <p:nvPr/>
          </p:nvSpPr>
          <p:spPr>
            <a:xfrm flipH="1">
              <a:off x="3441262" y="4613833"/>
              <a:ext cx="82376" cy="82376"/>
            </a:xfrm>
            <a:prstGeom prst="ellipse">
              <a:avLst/>
            </a:prstGeom>
            <a:solidFill>
              <a:srgbClr val="CEBA8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6"/>
            <p:cNvSpPr/>
            <p:nvPr/>
          </p:nvSpPr>
          <p:spPr>
            <a:xfrm flipH="1">
              <a:off x="3783898" y="2084064"/>
              <a:ext cx="1432620" cy="2403221"/>
            </a:xfrm>
            <a:custGeom>
              <a:avLst/>
              <a:gdLst/>
              <a:ahLst/>
              <a:cxnLst/>
              <a:rect l="l" t="t" r="r" b="b"/>
              <a:pathLst>
                <a:path w="775" h="1303" extrusionOk="0">
                  <a:moveTo>
                    <a:pt x="650" y="302"/>
                  </a:moveTo>
                  <a:cubicBezTo>
                    <a:pt x="634" y="308"/>
                    <a:pt x="617" y="301"/>
                    <a:pt x="610" y="286"/>
                  </a:cubicBezTo>
                  <a:cubicBezTo>
                    <a:pt x="610" y="285"/>
                    <a:pt x="602" y="269"/>
                    <a:pt x="586" y="263"/>
                  </a:cubicBezTo>
                  <a:cubicBezTo>
                    <a:pt x="574" y="259"/>
                    <a:pt x="558" y="262"/>
                    <a:pt x="540" y="271"/>
                  </a:cubicBezTo>
                  <a:cubicBezTo>
                    <a:pt x="514" y="284"/>
                    <a:pt x="499" y="323"/>
                    <a:pt x="506" y="360"/>
                  </a:cubicBezTo>
                  <a:cubicBezTo>
                    <a:pt x="510" y="382"/>
                    <a:pt x="523" y="419"/>
                    <a:pt x="573" y="425"/>
                  </a:cubicBezTo>
                  <a:cubicBezTo>
                    <a:pt x="612" y="430"/>
                    <a:pt x="653" y="414"/>
                    <a:pt x="688" y="381"/>
                  </a:cubicBezTo>
                  <a:cubicBezTo>
                    <a:pt x="744" y="328"/>
                    <a:pt x="775" y="245"/>
                    <a:pt x="769" y="159"/>
                  </a:cubicBezTo>
                  <a:cubicBezTo>
                    <a:pt x="765" y="95"/>
                    <a:pt x="730" y="45"/>
                    <a:pt x="671" y="21"/>
                  </a:cubicBezTo>
                  <a:cubicBezTo>
                    <a:pt x="620" y="0"/>
                    <a:pt x="560" y="5"/>
                    <a:pt x="529" y="33"/>
                  </a:cubicBezTo>
                  <a:cubicBezTo>
                    <a:pt x="485" y="73"/>
                    <a:pt x="496" y="124"/>
                    <a:pt x="496" y="126"/>
                  </a:cubicBezTo>
                  <a:cubicBezTo>
                    <a:pt x="499" y="139"/>
                    <a:pt x="493" y="152"/>
                    <a:pt x="482" y="159"/>
                  </a:cubicBezTo>
                  <a:cubicBezTo>
                    <a:pt x="471" y="166"/>
                    <a:pt x="457" y="164"/>
                    <a:pt x="447" y="155"/>
                  </a:cubicBezTo>
                  <a:cubicBezTo>
                    <a:pt x="444" y="153"/>
                    <a:pt x="379" y="97"/>
                    <a:pt x="302" y="138"/>
                  </a:cubicBezTo>
                  <a:cubicBezTo>
                    <a:pt x="269" y="156"/>
                    <a:pt x="238" y="209"/>
                    <a:pt x="237" y="270"/>
                  </a:cubicBezTo>
                  <a:cubicBezTo>
                    <a:pt x="249" y="271"/>
                    <a:pt x="262" y="273"/>
                    <a:pt x="275" y="276"/>
                  </a:cubicBezTo>
                  <a:cubicBezTo>
                    <a:pt x="355" y="295"/>
                    <a:pt x="406" y="349"/>
                    <a:pt x="416" y="424"/>
                  </a:cubicBezTo>
                  <a:cubicBezTo>
                    <a:pt x="418" y="440"/>
                    <a:pt x="406" y="455"/>
                    <a:pt x="390" y="457"/>
                  </a:cubicBezTo>
                  <a:cubicBezTo>
                    <a:pt x="373" y="459"/>
                    <a:pt x="358" y="448"/>
                    <a:pt x="356" y="431"/>
                  </a:cubicBezTo>
                  <a:cubicBezTo>
                    <a:pt x="348" y="365"/>
                    <a:pt x="293" y="342"/>
                    <a:pt x="261" y="334"/>
                  </a:cubicBezTo>
                  <a:cubicBezTo>
                    <a:pt x="194" y="318"/>
                    <a:pt x="116" y="340"/>
                    <a:pt x="88" y="382"/>
                  </a:cubicBezTo>
                  <a:cubicBezTo>
                    <a:pt x="60" y="421"/>
                    <a:pt x="50" y="460"/>
                    <a:pt x="58" y="497"/>
                  </a:cubicBezTo>
                  <a:cubicBezTo>
                    <a:pt x="70" y="560"/>
                    <a:pt x="129" y="600"/>
                    <a:pt x="129" y="600"/>
                  </a:cubicBezTo>
                  <a:cubicBezTo>
                    <a:pt x="140" y="607"/>
                    <a:pt x="145" y="619"/>
                    <a:pt x="142" y="631"/>
                  </a:cubicBezTo>
                  <a:cubicBezTo>
                    <a:pt x="140" y="643"/>
                    <a:pt x="130" y="653"/>
                    <a:pt x="118" y="655"/>
                  </a:cubicBezTo>
                  <a:cubicBezTo>
                    <a:pt x="69" y="663"/>
                    <a:pt x="0" y="716"/>
                    <a:pt x="0" y="808"/>
                  </a:cubicBezTo>
                  <a:cubicBezTo>
                    <a:pt x="0" y="895"/>
                    <a:pt x="44" y="934"/>
                    <a:pt x="74" y="952"/>
                  </a:cubicBezTo>
                  <a:cubicBezTo>
                    <a:pt x="87" y="912"/>
                    <a:pt x="113" y="874"/>
                    <a:pt x="149" y="845"/>
                  </a:cubicBezTo>
                  <a:cubicBezTo>
                    <a:pt x="185" y="816"/>
                    <a:pt x="226" y="799"/>
                    <a:pt x="267" y="796"/>
                  </a:cubicBezTo>
                  <a:cubicBezTo>
                    <a:pt x="267" y="760"/>
                    <a:pt x="273" y="704"/>
                    <a:pt x="307" y="664"/>
                  </a:cubicBezTo>
                  <a:cubicBezTo>
                    <a:pt x="333" y="634"/>
                    <a:pt x="369" y="618"/>
                    <a:pt x="415" y="618"/>
                  </a:cubicBezTo>
                  <a:cubicBezTo>
                    <a:pt x="469" y="617"/>
                    <a:pt x="561" y="636"/>
                    <a:pt x="563" y="774"/>
                  </a:cubicBezTo>
                  <a:cubicBezTo>
                    <a:pt x="564" y="790"/>
                    <a:pt x="551" y="804"/>
                    <a:pt x="534" y="804"/>
                  </a:cubicBezTo>
                  <a:cubicBezTo>
                    <a:pt x="517" y="804"/>
                    <a:pt x="504" y="791"/>
                    <a:pt x="503" y="775"/>
                  </a:cubicBezTo>
                  <a:cubicBezTo>
                    <a:pt x="502" y="706"/>
                    <a:pt x="475" y="677"/>
                    <a:pt x="416" y="678"/>
                  </a:cubicBezTo>
                  <a:cubicBezTo>
                    <a:pt x="388" y="678"/>
                    <a:pt x="367" y="686"/>
                    <a:pt x="353" y="703"/>
                  </a:cubicBezTo>
                  <a:cubicBezTo>
                    <a:pt x="324" y="737"/>
                    <a:pt x="326" y="800"/>
                    <a:pt x="329" y="821"/>
                  </a:cubicBezTo>
                  <a:cubicBezTo>
                    <a:pt x="330" y="831"/>
                    <a:pt x="327" y="840"/>
                    <a:pt x="321" y="847"/>
                  </a:cubicBezTo>
                  <a:cubicBezTo>
                    <a:pt x="314" y="853"/>
                    <a:pt x="305" y="857"/>
                    <a:pt x="296" y="856"/>
                  </a:cubicBezTo>
                  <a:cubicBezTo>
                    <a:pt x="260" y="852"/>
                    <a:pt x="220" y="865"/>
                    <a:pt x="187" y="892"/>
                  </a:cubicBezTo>
                  <a:cubicBezTo>
                    <a:pt x="152" y="920"/>
                    <a:pt x="129" y="958"/>
                    <a:pt x="125" y="996"/>
                  </a:cubicBezTo>
                  <a:cubicBezTo>
                    <a:pt x="115" y="1093"/>
                    <a:pt x="139" y="1163"/>
                    <a:pt x="200" y="1215"/>
                  </a:cubicBezTo>
                  <a:cubicBezTo>
                    <a:pt x="288" y="1291"/>
                    <a:pt x="401" y="1251"/>
                    <a:pt x="402" y="1250"/>
                  </a:cubicBezTo>
                  <a:cubicBezTo>
                    <a:pt x="413" y="1246"/>
                    <a:pt x="425" y="1249"/>
                    <a:pt x="433" y="1256"/>
                  </a:cubicBezTo>
                  <a:cubicBezTo>
                    <a:pt x="467" y="1288"/>
                    <a:pt x="515" y="1303"/>
                    <a:pt x="568" y="1298"/>
                  </a:cubicBezTo>
                  <a:cubicBezTo>
                    <a:pt x="626" y="1292"/>
                    <a:pt x="681" y="1264"/>
                    <a:pt x="709" y="1225"/>
                  </a:cubicBezTo>
                  <a:cubicBezTo>
                    <a:pt x="728" y="1199"/>
                    <a:pt x="741" y="1170"/>
                    <a:pt x="750" y="1143"/>
                  </a:cubicBezTo>
                  <a:cubicBezTo>
                    <a:pt x="758" y="1112"/>
                    <a:pt x="773" y="1027"/>
                    <a:pt x="748" y="984"/>
                  </a:cubicBezTo>
                  <a:cubicBezTo>
                    <a:pt x="741" y="972"/>
                    <a:pt x="732" y="965"/>
                    <a:pt x="719" y="962"/>
                  </a:cubicBezTo>
                  <a:cubicBezTo>
                    <a:pt x="686" y="954"/>
                    <a:pt x="661" y="958"/>
                    <a:pt x="645" y="975"/>
                  </a:cubicBezTo>
                  <a:cubicBezTo>
                    <a:pt x="626" y="996"/>
                    <a:pt x="622" y="1030"/>
                    <a:pt x="627" y="1046"/>
                  </a:cubicBezTo>
                  <a:cubicBezTo>
                    <a:pt x="632" y="1062"/>
                    <a:pt x="623" y="1078"/>
                    <a:pt x="608" y="1083"/>
                  </a:cubicBezTo>
                  <a:cubicBezTo>
                    <a:pt x="593" y="1089"/>
                    <a:pt x="576" y="1081"/>
                    <a:pt x="570" y="1065"/>
                  </a:cubicBezTo>
                  <a:cubicBezTo>
                    <a:pt x="569" y="1062"/>
                    <a:pt x="541" y="991"/>
                    <a:pt x="474" y="1002"/>
                  </a:cubicBezTo>
                  <a:cubicBezTo>
                    <a:pt x="428" y="1009"/>
                    <a:pt x="418" y="1048"/>
                    <a:pt x="416" y="1060"/>
                  </a:cubicBezTo>
                  <a:cubicBezTo>
                    <a:pt x="411" y="1085"/>
                    <a:pt x="419" y="1108"/>
                    <a:pt x="435" y="1117"/>
                  </a:cubicBezTo>
                  <a:cubicBezTo>
                    <a:pt x="449" y="1125"/>
                    <a:pt x="454" y="1143"/>
                    <a:pt x="446" y="1158"/>
                  </a:cubicBezTo>
                  <a:cubicBezTo>
                    <a:pt x="438" y="1172"/>
                    <a:pt x="420" y="1178"/>
                    <a:pt x="405" y="1169"/>
                  </a:cubicBezTo>
                  <a:cubicBezTo>
                    <a:pt x="367" y="1148"/>
                    <a:pt x="347" y="1100"/>
                    <a:pt x="356" y="1050"/>
                  </a:cubicBezTo>
                  <a:cubicBezTo>
                    <a:pt x="367" y="993"/>
                    <a:pt x="408" y="952"/>
                    <a:pt x="464" y="943"/>
                  </a:cubicBezTo>
                  <a:cubicBezTo>
                    <a:pt x="512" y="935"/>
                    <a:pt x="549" y="951"/>
                    <a:pt x="576" y="974"/>
                  </a:cubicBezTo>
                  <a:cubicBezTo>
                    <a:pt x="582" y="959"/>
                    <a:pt x="591" y="945"/>
                    <a:pt x="602" y="934"/>
                  </a:cubicBezTo>
                  <a:cubicBezTo>
                    <a:pt x="624" y="911"/>
                    <a:pt x="665" y="887"/>
                    <a:pt x="733" y="904"/>
                  </a:cubicBezTo>
                  <a:cubicBezTo>
                    <a:pt x="747" y="907"/>
                    <a:pt x="759" y="913"/>
                    <a:pt x="769" y="920"/>
                  </a:cubicBezTo>
                  <a:cubicBezTo>
                    <a:pt x="769" y="763"/>
                    <a:pt x="769" y="763"/>
                    <a:pt x="769" y="763"/>
                  </a:cubicBezTo>
                  <a:cubicBezTo>
                    <a:pt x="768" y="712"/>
                    <a:pt x="762" y="671"/>
                    <a:pt x="747" y="655"/>
                  </a:cubicBezTo>
                  <a:cubicBezTo>
                    <a:pt x="743" y="652"/>
                    <a:pt x="737" y="648"/>
                    <a:pt x="723" y="648"/>
                  </a:cubicBezTo>
                  <a:cubicBezTo>
                    <a:pt x="678" y="648"/>
                    <a:pt x="676" y="685"/>
                    <a:pt x="676" y="693"/>
                  </a:cubicBezTo>
                  <a:cubicBezTo>
                    <a:pt x="676" y="709"/>
                    <a:pt x="663" y="723"/>
                    <a:pt x="646" y="723"/>
                  </a:cubicBezTo>
                  <a:cubicBezTo>
                    <a:pt x="646" y="723"/>
                    <a:pt x="646" y="723"/>
                    <a:pt x="646" y="723"/>
                  </a:cubicBezTo>
                  <a:cubicBezTo>
                    <a:pt x="629" y="723"/>
                    <a:pt x="616" y="709"/>
                    <a:pt x="616" y="693"/>
                  </a:cubicBezTo>
                  <a:cubicBezTo>
                    <a:pt x="616" y="650"/>
                    <a:pt x="645" y="587"/>
                    <a:pt x="723" y="587"/>
                  </a:cubicBezTo>
                  <a:cubicBezTo>
                    <a:pt x="741" y="587"/>
                    <a:pt x="756" y="591"/>
                    <a:pt x="769" y="598"/>
                  </a:cubicBezTo>
                  <a:cubicBezTo>
                    <a:pt x="769" y="378"/>
                    <a:pt x="769" y="378"/>
                    <a:pt x="769" y="378"/>
                  </a:cubicBezTo>
                  <a:cubicBezTo>
                    <a:pt x="757" y="395"/>
                    <a:pt x="744" y="411"/>
                    <a:pt x="729" y="425"/>
                  </a:cubicBezTo>
                  <a:cubicBezTo>
                    <a:pt x="687" y="465"/>
                    <a:pt x="637" y="486"/>
                    <a:pt x="587" y="486"/>
                  </a:cubicBezTo>
                  <a:cubicBezTo>
                    <a:pt x="580" y="486"/>
                    <a:pt x="573" y="486"/>
                    <a:pt x="566" y="485"/>
                  </a:cubicBezTo>
                  <a:cubicBezTo>
                    <a:pt x="503" y="477"/>
                    <a:pt x="458" y="433"/>
                    <a:pt x="447" y="371"/>
                  </a:cubicBezTo>
                  <a:cubicBezTo>
                    <a:pt x="436" y="307"/>
                    <a:pt x="463" y="243"/>
                    <a:pt x="512" y="218"/>
                  </a:cubicBezTo>
                  <a:cubicBezTo>
                    <a:pt x="547" y="200"/>
                    <a:pt x="579" y="197"/>
                    <a:pt x="607" y="207"/>
                  </a:cubicBezTo>
                  <a:cubicBezTo>
                    <a:pt x="648" y="222"/>
                    <a:pt x="664" y="258"/>
                    <a:pt x="666" y="262"/>
                  </a:cubicBezTo>
                  <a:cubicBezTo>
                    <a:pt x="672" y="278"/>
                    <a:pt x="665" y="295"/>
                    <a:pt x="650" y="3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>
            <a:spLocks noGrp="1"/>
          </p:cNvSpPr>
          <p:nvPr>
            <p:ph type="title"/>
          </p:nvPr>
        </p:nvSpPr>
        <p:spPr>
          <a:xfrm>
            <a:off x="502443" y="1"/>
            <a:ext cx="8137922" cy="77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dt" idx="10"/>
          </p:nvPr>
        </p:nvSpPr>
        <p:spPr>
          <a:xfrm>
            <a:off x="4051299" y="4689467"/>
            <a:ext cx="1041402" cy="15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ftr" idx="11"/>
          </p:nvPr>
        </p:nvSpPr>
        <p:spPr>
          <a:xfrm>
            <a:off x="502443" y="4689467"/>
            <a:ext cx="3105151" cy="15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7"/>
          <p:cNvSpPr txBox="1">
            <a:spLocks noGrp="1"/>
          </p:cNvSpPr>
          <p:nvPr>
            <p:ph type="sldNum" idx="12"/>
          </p:nvPr>
        </p:nvSpPr>
        <p:spPr>
          <a:xfrm>
            <a:off x="6457949" y="4689467"/>
            <a:ext cx="2182416" cy="15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末尾幻灯片">
  <p:cSld name="末尾幻灯片">
    <p:bg>
      <p:bgPr>
        <a:solidFill>
          <a:schemeClr val="lt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/>
          <p:nvPr/>
        </p:nvSpPr>
        <p:spPr>
          <a:xfrm flipH="1">
            <a:off x="0" y="0"/>
            <a:ext cx="9145191" cy="5149623"/>
          </a:xfrm>
          <a:custGeom>
            <a:avLst/>
            <a:gdLst/>
            <a:ahLst/>
            <a:cxnLst/>
            <a:rect l="l" t="t" r="r" b="b"/>
            <a:pathLst>
              <a:path w="12193588" h="6866164" extrusionOk="0">
                <a:moveTo>
                  <a:pt x="12193588" y="0"/>
                </a:moveTo>
                <a:lnTo>
                  <a:pt x="0" y="0"/>
                </a:lnTo>
                <a:lnTo>
                  <a:pt x="0" y="6866164"/>
                </a:lnTo>
                <a:lnTo>
                  <a:pt x="3375025" y="6866164"/>
                </a:lnTo>
                <a:lnTo>
                  <a:pt x="3389608" y="6858001"/>
                </a:lnTo>
                <a:lnTo>
                  <a:pt x="1989935" y="6858001"/>
                </a:lnTo>
                <a:lnTo>
                  <a:pt x="12193588" y="115843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8"/>
          <p:cNvSpPr txBox="1">
            <a:spLocks noGrp="1"/>
          </p:cNvSpPr>
          <p:nvPr>
            <p:ph type="ctrTitle"/>
          </p:nvPr>
        </p:nvSpPr>
        <p:spPr>
          <a:xfrm>
            <a:off x="5716701" y="2173862"/>
            <a:ext cx="2544007" cy="491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body" idx="1"/>
          </p:nvPr>
        </p:nvSpPr>
        <p:spPr>
          <a:xfrm>
            <a:off x="5716701" y="2877543"/>
            <a:ext cx="2544007" cy="23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marL="1828800" lvl="3" indent="-30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body" idx="2"/>
          </p:nvPr>
        </p:nvSpPr>
        <p:spPr>
          <a:xfrm>
            <a:off x="5716701" y="3114269"/>
            <a:ext cx="2544007" cy="23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marL="1828800" lvl="3" indent="-30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grpSp>
        <p:nvGrpSpPr>
          <p:cNvPr id="174" name="Google Shape;174;p18"/>
          <p:cNvGrpSpPr/>
          <p:nvPr/>
        </p:nvGrpSpPr>
        <p:grpSpPr>
          <a:xfrm>
            <a:off x="1003035" y="238125"/>
            <a:ext cx="4076699" cy="3871657"/>
            <a:chOff x="1177723" y="1028700"/>
            <a:chExt cx="5435599" cy="5162209"/>
          </a:xfrm>
        </p:grpSpPr>
        <p:grpSp>
          <p:nvGrpSpPr>
            <p:cNvPr id="175" name="Google Shape;175;p18"/>
            <p:cNvGrpSpPr/>
            <p:nvPr/>
          </p:nvGrpSpPr>
          <p:grpSpPr>
            <a:xfrm>
              <a:off x="1177723" y="1028700"/>
              <a:ext cx="5435599" cy="4371879"/>
              <a:chOff x="1177723" y="1028700"/>
              <a:chExt cx="5435599" cy="4371879"/>
            </a:xfrm>
          </p:grpSpPr>
          <p:sp>
            <p:nvSpPr>
              <p:cNvPr id="176" name="Google Shape;176;p18"/>
              <p:cNvSpPr/>
              <p:nvPr/>
            </p:nvSpPr>
            <p:spPr>
              <a:xfrm flipH="1">
                <a:off x="1177723" y="1028700"/>
                <a:ext cx="5435599" cy="4371879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2370" extrusionOk="0">
                    <a:moveTo>
                      <a:pt x="1554" y="0"/>
                    </a:moveTo>
                    <a:cubicBezTo>
                      <a:pt x="696" y="0"/>
                      <a:pt x="0" y="696"/>
                      <a:pt x="0" y="1554"/>
                    </a:cubicBezTo>
                    <a:cubicBezTo>
                      <a:pt x="0" y="1853"/>
                      <a:pt x="85" y="2133"/>
                      <a:pt x="231" y="2370"/>
                    </a:cubicBezTo>
                    <a:cubicBezTo>
                      <a:pt x="2942" y="854"/>
                      <a:pt x="2942" y="854"/>
                      <a:pt x="2942" y="854"/>
                    </a:cubicBezTo>
                    <a:cubicBezTo>
                      <a:pt x="2686" y="347"/>
                      <a:pt x="2161" y="0"/>
                      <a:pt x="1554" y="0"/>
                    </a:cubicBezTo>
                    <a:close/>
                  </a:path>
                </a:pathLst>
              </a:custGeom>
              <a:solidFill>
                <a:srgbClr val="797DC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8"/>
              <p:cNvSpPr/>
              <p:nvPr/>
            </p:nvSpPr>
            <p:spPr>
              <a:xfrm flipH="1">
                <a:off x="1775842" y="1713970"/>
                <a:ext cx="4151017" cy="3353526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1818" extrusionOk="0">
                    <a:moveTo>
                      <a:pt x="1183" y="0"/>
                    </a:moveTo>
                    <a:cubicBezTo>
                      <a:pt x="530" y="0"/>
                      <a:pt x="0" y="530"/>
                      <a:pt x="0" y="1183"/>
                    </a:cubicBezTo>
                    <a:cubicBezTo>
                      <a:pt x="0" y="1417"/>
                      <a:pt x="68" y="1634"/>
                      <a:pt x="184" y="1818"/>
                    </a:cubicBezTo>
                    <a:cubicBezTo>
                      <a:pt x="2247" y="664"/>
                      <a:pt x="2247" y="664"/>
                      <a:pt x="2247" y="664"/>
                    </a:cubicBezTo>
                    <a:cubicBezTo>
                      <a:pt x="2055" y="271"/>
                      <a:pt x="1651" y="0"/>
                      <a:pt x="1183" y="0"/>
                    </a:cubicBezTo>
                    <a:close/>
                  </a:path>
                </a:pathLst>
              </a:custGeom>
              <a:solidFill>
                <a:srgbClr val="7D82C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" name="Google Shape;178;p18"/>
            <p:cNvGrpSpPr/>
            <p:nvPr/>
          </p:nvGrpSpPr>
          <p:grpSpPr>
            <a:xfrm flipH="1">
              <a:off x="1988347" y="1961097"/>
              <a:ext cx="3342780" cy="4229812"/>
              <a:chOff x="1988347" y="1961097"/>
              <a:chExt cx="3342780" cy="4229812"/>
            </a:xfrm>
          </p:grpSpPr>
          <p:sp>
            <p:nvSpPr>
              <p:cNvPr id="179" name="Google Shape;179;p18"/>
              <p:cNvSpPr/>
              <p:nvPr/>
            </p:nvSpPr>
            <p:spPr>
              <a:xfrm flipH="1">
                <a:off x="3017446" y="5539066"/>
                <a:ext cx="1284582" cy="428593"/>
              </a:xfrm>
              <a:custGeom>
                <a:avLst/>
                <a:gdLst/>
                <a:ahLst/>
                <a:cxnLst/>
                <a:rect l="l" t="t" r="r" b="b"/>
                <a:pathLst>
                  <a:path w="695" h="232" extrusionOk="0">
                    <a:moveTo>
                      <a:pt x="5" y="66"/>
                    </a:moveTo>
                    <a:cubicBezTo>
                      <a:pt x="0" y="93"/>
                      <a:pt x="18" y="120"/>
                      <a:pt x="46" y="125"/>
                    </a:cubicBezTo>
                    <a:cubicBezTo>
                      <a:pt x="627" y="227"/>
                      <a:pt x="627" y="227"/>
                      <a:pt x="627" y="227"/>
                    </a:cubicBezTo>
                    <a:cubicBezTo>
                      <a:pt x="655" y="232"/>
                      <a:pt x="682" y="214"/>
                      <a:pt x="686" y="186"/>
                    </a:cubicBezTo>
                    <a:cubicBezTo>
                      <a:pt x="690" y="167"/>
                      <a:pt x="690" y="167"/>
                      <a:pt x="690" y="167"/>
                    </a:cubicBezTo>
                    <a:cubicBezTo>
                      <a:pt x="695" y="139"/>
                      <a:pt x="676" y="112"/>
                      <a:pt x="648" y="107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39" y="0"/>
                      <a:pt x="13" y="19"/>
                      <a:pt x="8" y="46"/>
                    </a:cubicBezTo>
                    <a:lnTo>
                      <a:pt x="5" y="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8"/>
              <p:cNvSpPr/>
              <p:nvPr/>
            </p:nvSpPr>
            <p:spPr>
              <a:xfrm flipH="1">
                <a:off x="3017446" y="5274031"/>
                <a:ext cx="1284582" cy="427398"/>
              </a:xfrm>
              <a:custGeom>
                <a:avLst/>
                <a:gdLst/>
                <a:ahLst/>
                <a:cxnLst/>
                <a:rect l="l" t="t" r="r" b="b"/>
                <a:pathLst>
                  <a:path w="695" h="232" extrusionOk="0">
                    <a:moveTo>
                      <a:pt x="5" y="66"/>
                    </a:moveTo>
                    <a:cubicBezTo>
                      <a:pt x="0" y="94"/>
                      <a:pt x="18" y="120"/>
                      <a:pt x="46" y="125"/>
                    </a:cubicBezTo>
                    <a:cubicBezTo>
                      <a:pt x="627" y="228"/>
                      <a:pt x="627" y="228"/>
                      <a:pt x="627" y="228"/>
                    </a:cubicBezTo>
                    <a:cubicBezTo>
                      <a:pt x="655" y="232"/>
                      <a:pt x="682" y="214"/>
                      <a:pt x="686" y="186"/>
                    </a:cubicBezTo>
                    <a:cubicBezTo>
                      <a:pt x="690" y="167"/>
                      <a:pt x="690" y="167"/>
                      <a:pt x="690" y="167"/>
                    </a:cubicBezTo>
                    <a:cubicBezTo>
                      <a:pt x="695" y="139"/>
                      <a:pt x="676" y="112"/>
                      <a:pt x="648" y="108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39" y="0"/>
                      <a:pt x="13" y="19"/>
                      <a:pt x="8" y="47"/>
                    </a:cubicBezTo>
                    <a:lnTo>
                      <a:pt x="5" y="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8"/>
              <p:cNvSpPr/>
              <p:nvPr/>
            </p:nvSpPr>
            <p:spPr>
              <a:xfrm flipH="1">
                <a:off x="3017446" y="5007804"/>
                <a:ext cx="1284582" cy="429786"/>
              </a:xfrm>
              <a:custGeom>
                <a:avLst/>
                <a:gdLst/>
                <a:ahLst/>
                <a:cxnLst/>
                <a:rect l="l" t="t" r="r" b="b"/>
                <a:pathLst>
                  <a:path w="695" h="233" extrusionOk="0">
                    <a:moveTo>
                      <a:pt x="5" y="66"/>
                    </a:moveTo>
                    <a:cubicBezTo>
                      <a:pt x="0" y="94"/>
                      <a:pt x="18" y="120"/>
                      <a:pt x="46" y="125"/>
                    </a:cubicBezTo>
                    <a:cubicBezTo>
                      <a:pt x="627" y="228"/>
                      <a:pt x="627" y="228"/>
                      <a:pt x="627" y="228"/>
                    </a:cubicBezTo>
                    <a:cubicBezTo>
                      <a:pt x="655" y="233"/>
                      <a:pt x="682" y="214"/>
                      <a:pt x="686" y="186"/>
                    </a:cubicBezTo>
                    <a:cubicBezTo>
                      <a:pt x="690" y="167"/>
                      <a:pt x="690" y="167"/>
                      <a:pt x="690" y="167"/>
                    </a:cubicBezTo>
                    <a:cubicBezTo>
                      <a:pt x="695" y="139"/>
                      <a:pt x="676" y="113"/>
                      <a:pt x="648" y="108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39" y="0"/>
                      <a:pt x="13" y="19"/>
                      <a:pt x="8" y="47"/>
                    </a:cubicBezTo>
                    <a:lnTo>
                      <a:pt x="5" y="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8"/>
              <p:cNvSpPr/>
              <p:nvPr/>
            </p:nvSpPr>
            <p:spPr>
              <a:xfrm flipH="1">
                <a:off x="3318296" y="5845886"/>
                <a:ext cx="684076" cy="345023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87" extrusionOk="0">
                    <a:moveTo>
                      <a:pt x="0" y="28"/>
                    </a:moveTo>
                    <a:cubicBezTo>
                      <a:pt x="0" y="116"/>
                      <a:pt x="84" y="187"/>
                      <a:pt x="188" y="187"/>
                    </a:cubicBezTo>
                    <a:cubicBezTo>
                      <a:pt x="276" y="187"/>
                      <a:pt x="351" y="135"/>
                      <a:pt x="370" y="65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9"/>
                      <a:pt x="0" y="18"/>
                      <a:pt x="0" y="28"/>
                    </a:cubicBezTo>
                    <a:close/>
                  </a:path>
                </a:pathLst>
              </a:custGeom>
              <a:solidFill>
                <a:srgbClr val="465560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8"/>
              <p:cNvSpPr/>
              <p:nvPr/>
            </p:nvSpPr>
            <p:spPr>
              <a:xfrm flipH="1">
                <a:off x="3665707" y="2429087"/>
                <a:ext cx="1456497" cy="2165644"/>
              </a:xfrm>
              <a:custGeom>
                <a:avLst/>
                <a:gdLst/>
                <a:ahLst/>
                <a:cxnLst/>
                <a:rect l="l" t="t" r="r" b="b"/>
                <a:pathLst>
                  <a:path w="788" h="1174" extrusionOk="0">
                    <a:moveTo>
                      <a:pt x="496" y="1174"/>
                    </a:moveTo>
                    <a:cubicBezTo>
                      <a:pt x="442" y="1174"/>
                      <a:pt x="393" y="1158"/>
                      <a:pt x="354" y="1127"/>
                    </a:cubicBezTo>
                    <a:cubicBezTo>
                      <a:pt x="310" y="1138"/>
                      <a:pt x="201" y="1155"/>
                      <a:pt x="108" y="1076"/>
                    </a:cubicBezTo>
                    <a:cubicBezTo>
                      <a:pt x="31" y="1010"/>
                      <a:pt x="0" y="920"/>
                      <a:pt x="12" y="803"/>
                    </a:cubicBezTo>
                    <a:cubicBezTo>
                      <a:pt x="18" y="748"/>
                      <a:pt x="49" y="695"/>
                      <a:pt x="97" y="656"/>
                    </a:cubicBezTo>
                    <a:cubicBezTo>
                      <a:pt x="132" y="628"/>
                      <a:pt x="173" y="611"/>
                      <a:pt x="214" y="607"/>
                    </a:cubicBezTo>
                    <a:cubicBezTo>
                      <a:pt x="214" y="570"/>
                      <a:pt x="220" y="516"/>
                      <a:pt x="254" y="476"/>
                    </a:cubicBezTo>
                    <a:cubicBezTo>
                      <a:pt x="280" y="445"/>
                      <a:pt x="317" y="429"/>
                      <a:pt x="364" y="428"/>
                    </a:cubicBezTo>
                    <a:cubicBezTo>
                      <a:pt x="419" y="427"/>
                      <a:pt x="512" y="447"/>
                      <a:pt x="515" y="587"/>
                    </a:cubicBezTo>
                    <a:cubicBezTo>
                      <a:pt x="515" y="604"/>
                      <a:pt x="501" y="619"/>
                      <a:pt x="483" y="620"/>
                    </a:cubicBezTo>
                    <a:cubicBezTo>
                      <a:pt x="465" y="620"/>
                      <a:pt x="450" y="606"/>
                      <a:pt x="450" y="588"/>
                    </a:cubicBezTo>
                    <a:cubicBezTo>
                      <a:pt x="449" y="521"/>
                      <a:pt x="423" y="492"/>
                      <a:pt x="365" y="493"/>
                    </a:cubicBezTo>
                    <a:cubicBezTo>
                      <a:pt x="337" y="493"/>
                      <a:pt x="317" y="501"/>
                      <a:pt x="304" y="518"/>
                    </a:cubicBezTo>
                    <a:cubicBezTo>
                      <a:pt x="275" y="551"/>
                      <a:pt x="277" y="613"/>
                      <a:pt x="280" y="634"/>
                    </a:cubicBezTo>
                    <a:cubicBezTo>
                      <a:pt x="282" y="644"/>
                      <a:pt x="279" y="654"/>
                      <a:pt x="272" y="661"/>
                    </a:cubicBezTo>
                    <a:cubicBezTo>
                      <a:pt x="265" y="669"/>
                      <a:pt x="255" y="672"/>
                      <a:pt x="245" y="671"/>
                    </a:cubicBezTo>
                    <a:cubicBezTo>
                      <a:pt x="210" y="667"/>
                      <a:pt x="170" y="680"/>
                      <a:pt x="137" y="707"/>
                    </a:cubicBezTo>
                    <a:cubicBezTo>
                      <a:pt x="103" y="734"/>
                      <a:pt x="81" y="772"/>
                      <a:pt x="77" y="809"/>
                    </a:cubicBezTo>
                    <a:cubicBezTo>
                      <a:pt x="66" y="907"/>
                      <a:pt x="89" y="974"/>
                      <a:pt x="151" y="1027"/>
                    </a:cubicBezTo>
                    <a:cubicBezTo>
                      <a:pt x="237" y="1101"/>
                      <a:pt x="346" y="1063"/>
                      <a:pt x="350" y="1061"/>
                    </a:cubicBezTo>
                    <a:cubicBezTo>
                      <a:pt x="362" y="1057"/>
                      <a:pt x="375" y="1059"/>
                      <a:pt x="384" y="1068"/>
                    </a:cubicBezTo>
                    <a:cubicBezTo>
                      <a:pt x="417" y="1099"/>
                      <a:pt x="464" y="1113"/>
                      <a:pt x="516" y="1108"/>
                    </a:cubicBezTo>
                    <a:cubicBezTo>
                      <a:pt x="574" y="1103"/>
                      <a:pt x="629" y="1075"/>
                      <a:pt x="656" y="1037"/>
                    </a:cubicBezTo>
                    <a:cubicBezTo>
                      <a:pt x="725" y="942"/>
                      <a:pt x="716" y="817"/>
                      <a:pt x="716" y="816"/>
                    </a:cubicBezTo>
                    <a:cubicBezTo>
                      <a:pt x="716" y="815"/>
                      <a:pt x="716" y="814"/>
                      <a:pt x="716" y="813"/>
                    </a:cubicBezTo>
                    <a:cubicBezTo>
                      <a:pt x="716" y="33"/>
                      <a:pt x="716" y="33"/>
                      <a:pt x="716" y="33"/>
                    </a:cubicBezTo>
                    <a:cubicBezTo>
                      <a:pt x="716" y="15"/>
                      <a:pt x="730" y="0"/>
                      <a:pt x="748" y="0"/>
                    </a:cubicBezTo>
                    <a:cubicBezTo>
                      <a:pt x="766" y="0"/>
                      <a:pt x="781" y="15"/>
                      <a:pt x="781" y="33"/>
                    </a:cubicBezTo>
                    <a:cubicBezTo>
                      <a:pt x="781" y="812"/>
                      <a:pt x="781" y="812"/>
                      <a:pt x="781" y="812"/>
                    </a:cubicBezTo>
                    <a:cubicBezTo>
                      <a:pt x="782" y="828"/>
                      <a:pt x="788" y="966"/>
                      <a:pt x="709" y="1075"/>
                    </a:cubicBezTo>
                    <a:cubicBezTo>
                      <a:pt x="670" y="1128"/>
                      <a:pt x="599" y="1166"/>
                      <a:pt x="523" y="1173"/>
                    </a:cubicBezTo>
                    <a:cubicBezTo>
                      <a:pt x="514" y="1174"/>
                      <a:pt x="505" y="1174"/>
                      <a:pt x="496" y="1174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18"/>
              <p:cNvSpPr/>
              <p:nvPr/>
            </p:nvSpPr>
            <p:spPr>
              <a:xfrm flipH="1">
                <a:off x="4440515" y="2547277"/>
                <a:ext cx="890612" cy="142784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774" extrusionOk="0">
                    <a:moveTo>
                      <a:pt x="157" y="774"/>
                    </a:moveTo>
                    <a:cubicBezTo>
                      <a:pt x="155" y="774"/>
                      <a:pt x="153" y="774"/>
                      <a:pt x="150" y="774"/>
                    </a:cubicBezTo>
                    <a:cubicBezTo>
                      <a:pt x="98" y="762"/>
                      <a:pt x="0" y="702"/>
                      <a:pt x="0" y="557"/>
                    </a:cubicBezTo>
                    <a:cubicBezTo>
                      <a:pt x="0" y="460"/>
                      <a:pt x="56" y="394"/>
                      <a:pt x="113" y="363"/>
                    </a:cubicBezTo>
                    <a:cubicBezTo>
                      <a:pt x="91" y="338"/>
                      <a:pt x="67" y="303"/>
                      <a:pt x="58" y="259"/>
                    </a:cubicBezTo>
                    <a:cubicBezTo>
                      <a:pt x="48" y="205"/>
                      <a:pt x="61" y="150"/>
                      <a:pt x="98" y="95"/>
                    </a:cubicBezTo>
                    <a:cubicBezTo>
                      <a:pt x="142" y="32"/>
                      <a:pt x="245" y="0"/>
                      <a:pt x="338" y="23"/>
                    </a:cubicBezTo>
                    <a:cubicBezTo>
                      <a:pt x="418" y="42"/>
                      <a:pt x="470" y="97"/>
                      <a:pt x="480" y="172"/>
                    </a:cubicBezTo>
                    <a:cubicBezTo>
                      <a:pt x="482" y="190"/>
                      <a:pt x="470" y="206"/>
                      <a:pt x="452" y="208"/>
                    </a:cubicBezTo>
                    <a:cubicBezTo>
                      <a:pt x="434" y="211"/>
                      <a:pt x="418" y="198"/>
                      <a:pt x="416" y="180"/>
                    </a:cubicBezTo>
                    <a:cubicBezTo>
                      <a:pt x="407" y="116"/>
                      <a:pt x="354" y="93"/>
                      <a:pt x="322" y="86"/>
                    </a:cubicBezTo>
                    <a:cubicBezTo>
                      <a:pt x="256" y="70"/>
                      <a:pt x="180" y="91"/>
                      <a:pt x="152" y="132"/>
                    </a:cubicBezTo>
                    <a:cubicBezTo>
                      <a:pt x="125" y="171"/>
                      <a:pt x="115" y="209"/>
                      <a:pt x="122" y="246"/>
                    </a:cubicBezTo>
                    <a:cubicBezTo>
                      <a:pt x="134" y="307"/>
                      <a:pt x="192" y="347"/>
                      <a:pt x="193" y="347"/>
                    </a:cubicBezTo>
                    <a:cubicBezTo>
                      <a:pt x="204" y="354"/>
                      <a:pt x="209" y="368"/>
                      <a:pt x="207" y="381"/>
                    </a:cubicBezTo>
                    <a:cubicBezTo>
                      <a:pt x="204" y="394"/>
                      <a:pt x="193" y="404"/>
                      <a:pt x="180" y="406"/>
                    </a:cubicBezTo>
                    <a:cubicBezTo>
                      <a:pt x="132" y="414"/>
                      <a:pt x="65" y="466"/>
                      <a:pt x="65" y="557"/>
                    </a:cubicBezTo>
                    <a:cubicBezTo>
                      <a:pt x="65" y="687"/>
                      <a:pt x="163" y="710"/>
                      <a:pt x="164" y="710"/>
                    </a:cubicBezTo>
                    <a:cubicBezTo>
                      <a:pt x="182" y="714"/>
                      <a:pt x="193" y="731"/>
                      <a:pt x="189" y="749"/>
                    </a:cubicBezTo>
                    <a:cubicBezTo>
                      <a:pt x="186" y="764"/>
                      <a:pt x="172" y="774"/>
                      <a:pt x="157" y="774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18"/>
              <p:cNvSpPr/>
              <p:nvPr/>
            </p:nvSpPr>
            <p:spPr>
              <a:xfrm flipH="1">
                <a:off x="3668094" y="1961097"/>
                <a:ext cx="1242798" cy="102313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555" extrusionOk="0">
                    <a:moveTo>
                      <a:pt x="422" y="555"/>
                    </a:moveTo>
                    <a:cubicBezTo>
                      <a:pt x="415" y="555"/>
                      <a:pt x="408" y="555"/>
                      <a:pt x="401" y="554"/>
                    </a:cubicBezTo>
                    <a:cubicBezTo>
                      <a:pt x="337" y="546"/>
                      <a:pt x="290" y="502"/>
                      <a:pt x="279" y="438"/>
                    </a:cubicBezTo>
                    <a:cubicBezTo>
                      <a:pt x="268" y="374"/>
                      <a:pt x="296" y="308"/>
                      <a:pt x="346" y="283"/>
                    </a:cubicBezTo>
                    <a:cubicBezTo>
                      <a:pt x="381" y="265"/>
                      <a:pt x="414" y="261"/>
                      <a:pt x="443" y="272"/>
                    </a:cubicBezTo>
                    <a:cubicBezTo>
                      <a:pt x="484" y="287"/>
                      <a:pt x="501" y="324"/>
                      <a:pt x="503" y="328"/>
                    </a:cubicBezTo>
                    <a:cubicBezTo>
                      <a:pt x="510" y="345"/>
                      <a:pt x="502" y="364"/>
                      <a:pt x="485" y="371"/>
                    </a:cubicBezTo>
                    <a:cubicBezTo>
                      <a:pt x="469" y="378"/>
                      <a:pt x="450" y="370"/>
                      <a:pt x="443" y="354"/>
                    </a:cubicBezTo>
                    <a:cubicBezTo>
                      <a:pt x="443" y="353"/>
                      <a:pt x="435" y="338"/>
                      <a:pt x="421" y="333"/>
                    </a:cubicBezTo>
                    <a:cubicBezTo>
                      <a:pt x="409" y="329"/>
                      <a:pt x="394" y="331"/>
                      <a:pt x="376" y="340"/>
                    </a:cubicBezTo>
                    <a:cubicBezTo>
                      <a:pt x="351" y="353"/>
                      <a:pt x="337" y="391"/>
                      <a:pt x="343" y="427"/>
                    </a:cubicBezTo>
                    <a:cubicBezTo>
                      <a:pt x="347" y="448"/>
                      <a:pt x="360" y="484"/>
                      <a:pt x="409" y="490"/>
                    </a:cubicBezTo>
                    <a:cubicBezTo>
                      <a:pt x="446" y="494"/>
                      <a:pt x="486" y="479"/>
                      <a:pt x="521" y="446"/>
                    </a:cubicBezTo>
                    <a:cubicBezTo>
                      <a:pt x="576" y="395"/>
                      <a:pt x="607" y="310"/>
                      <a:pt x="602" y="226"/>
                    </a:cubicBezTo>
                    <a:cubicBezTo>
                      <a:pt x="597" y="137"/>
                      <a:pt x="533" y="101"/>
                      <a:pt x="506" y="90"/>
                    </a:cubicBezTo>
                    <a:cubicBezTo>
                      <a:pt x="455" y="70"/>
                      <a:pt x="396" y="75"/>
                      <a:pt x="365" y="102"/>
                    </a:cubicBezTo>
                    <a:cubicBezTo>
                      <a:pt x="322" y="141"/>
                      <a:pt x="333" y="192"/>
                      <a:pt x="334" y="193"/>
                    </a:cubicBezTo>
                    <a:cubicBezTo>
                      <a:pt x="337" y="206"/>
                      <a:pt x="331" y="221"/>
                      <a:pt x="319" y="228"/>
                    </a:cubicBezTo>
                    <a:cubicBezTo>
                      <a:pt x="306" y="235"/>
                      <a:pt x="291" y="234"/>
                      <a:pt x="280" y="224"/>
                    </a:cubicBezTo>
                    <a:cubicBezTo>
                      <a:pt x="278" y="222"/>
                      <a:pt x="214" y="167"/>
                      <a:pt x="138" y="207"/>
                    </a:cubicBezTo>
                    <a:cubicBezTo>
                      <a:pt x="101" y="227"/>
                      <a:pt x="67" y="292"/>
                      <a:pt x="75" y="362"/>
                    </a:cubicBezTo>
                    <a:cubicBezTo>
                      <a:pt x="77" y="380"/>
                      <a:pt x="65" y="396"/>
                      <a:pt x="47" y="398"/>
                    </a:cubicBezTo>
                    <a:cubicBezTo>
                      <a:pt x="29" y="401"/>
                      <a:pt x="13" y="388"/>
                      <a:pt x="11" y="370"/>
                    </a:cubicBezTo>
                    <a:cubicBezTo>
                      <a:pt x="0" y="280"/>
                      <a:pt x="42" y="186"/>
                      <a:pt x="108" y="150"/>
                    </a:cubicBezTo>
                    <a:cubicBezTo>
                      <a:pt x="173" y="115"/>
                      <a:pt x="231" y="126"/>
                      <a:pt x="271" y="143"/>
                    </a:cubicBezTo>
                    <a:cubicBezTo>
                      <a:pt x="276" y="116"/>
                      <a:pt x="290" y="83"/>
                      <a:pt x="322" y="54"/>
                    </a:cubicBezTo>
                    <a:cubicBezTo>
                      <a:pt x="371" y="9"/>
                      <a:pt x="455" y="0"/>
                      <a:pt x="530" y="30"/>
                    </a:cubicBezTo>
                    <a:cubicBezTo>
                      <a:pt x="611" y="63"/>
                      <a:pt x="661" y="133"/>
                      <a:pt x="667" y="222"/>
                    </a:cubicBezTo>
                    <a:cubicBezTo>
                      <a:pt x="673" y="327"/>
                      <a:pt x="635" y="428"/>
                      <a:pt x="566" y="494"/>
                    </a:cubicBezTo>
                    <a:cubicBezTo>
                      <a:pt x="523" y="534"/>
                      <a:pt x="473" y="555"/>
                      <a:pt x="422" y="555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8"/>
              <p:cNvSpPr/>
              <p:nvPr/>
            </p:nvSpPr>
            <p:spPr>
              <a:xfrm flipH="1">
                <a:off x="3654962" y="3714863"/>
                <a:ext cx="924040" cy="553946"/>
              </a:xfrm>
              <a:custGeom>
                <a:avLst/>
                <a:gdLst/>
                <a:ahLst/>
                <a:cxnLst/>
                <a:rect l="l" t="t" r="r" b="b"/>
                <a:pathLst>
                  <a:path w="500" h="300" extrusionOk="0">
                    <a:moveTo>
                      <a:pt x="434" y="300"/>
                    </a:moveTo>
                    <a:cubicBezTo>
                      <a:pt x="431" y="300"/>
                      <a:pt x="428" y="300"/>
                      <a:pt x="425" y="299"/>
                    </a:cubicBezTo>
                    <a:cubicBezTo>
                      <a:pt x="408" y="295"/>
                      <a:pt x="398" y="277"/>
                      <a:pt x="403" y="260"/>
                    </a:cubicBezTo>
                    <a:cubicBezTo>
                      <a:pt x="403" y="260"/>
                      <a:pt x="403" y="260"/>
                      <a:pt x="403" y="260"/>
                    </a:cubicBezTo>
                    <a:cubicBezTo>
                      <a:pt x="411" y="230"/>
                      <a:pt x="426" y="144"/>
                      <a:pt x="401" y="101"/>
                    </a:cubicBezTo>
                    <a:cubicBezTo>
                      <a:pt x="394" y="90"/>
                      <a:pt x="386" y="83"/>
                      <a:pt x="373" y="80"/>
                    </a:cubicBezTo>
                    <a:cubicBezTo>
                      <a:pt x="341" y="72"/>
                      <a:pt x="318" y="77"/>
                      <a:pt x="302" y="93"/>
                    </a:cubicBezTo>
                    <a:cubicBezTo>
                      <a:pt x="283" y="113"/>
                      <a:pt x="280" y="148"/>
                      <a:pt x="284" y="162"/>
                    </a:cubicBezTo>
                    <a:cubicBezTo>
                      <a:pt x="290" y="178"/>
                      <a:pt x="280" y="196"/>
                      <a:pt x="264" y="202"/>
                    </a:cubicBezTo>
                    <a:cubicBezTo>
                      <a:pt x="247" y="207"/>
                      <a:pt x="229" y="199"/>
                      <a:pt x="223" y="182"/>
                    </a:cubicBezTo>
                    <a:cubicBezTo>
                      <a:pt x="220" y="175"/>
                      <a:pt x="194" y="110"/>
                      <a:pt x="129" y="120"/>
                    </a:cubicBezTo>
                    <a:cubicBezTo>
                      <a:pt x="85" y="127"/>
                      <a:pt x="75" y="165"/>
                      <a:pt x="73" y="177"/>
                    </a:cubicBezTo>
                    <a:cubicBezTo>
                      <a:pt x="69" y="200"/>
                      <a:pt x="76" y="223"/>
                      <a:pt x="91" y="231"/>
                    </a:cubicBezTo>
                    <a:cubicBezTo>
                      <a:pt x="107" y="240"/>
                      <a:pt x="112" y="259"/>
                      <a:pt x="103" y="275"/>
                    </a:cubicBezTo>
                    <a:cubicBezTo>
                      <a:pt x="95" y="291"/>
                      <a:pt x="75" y="296"/>
                      <a:pt x="59" y="287"/>
                    </a:cubicBezTo>
                    <a:cubicBezTo>
                      <a:pt x="20" y="265"/>
                      <a:pt x="0" y="216"/>
                      <a:pt x="9" y="165"/>
                    </a:cubicBezTo>
                    <a:cubicBezTo>
                      <a:pt x="19" y="107"/>
                      <a:pt x="61" y="66"/>
                      <a:pt x="119" y="56"/>
                    </a:cubicBezTo>
                    <a:cubicBezTo>
                      <a:pt x="166" y="49"/>
                      <a:pt x="203" y="64"/>
                      <a:pt x="231" y="86"/>
                    </a:cubicBezTo>
                    <a:cubicBezTo>
                      <a:pt x="236" y="72"/>
                      <a:pt x="245" y="59"/>
                      <a:pt x="255" y="48"/>
                    </a:cubicBezTo>
                    <a:cubicBezTo>
                      <a:pt x="278" y="24"/>
                      <a:pt x="319" y="0"/>
                      <a:pt x="389" y="17"/>
                    </a:cubicBezTo>
                    <a:cubicBezTo>
                      <a:pt x="418" y="25"/>
                      <a:pt x="442" y="42"/>
                      <a:pt x="457" y="69"/>
                    </a:cubicBezTo>
                    <a:cubicBezTo>
                      <a:pt x="500" y="142"/>
                      <a:pt x="469" y="263"/>
                      <a:pt x="465" y="276"/>
                    </a:cubicBezTo>
                    <a:cubicBezTo>
                      <a:pt x="461" y="291"/>
                      <a:pt x="448" y="300"/>
                      <a:pt x="434" y="300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8"/>
              <p:cNvSpPr/>
              <p:nvPr/>
            </p:nvSpPr>
            <p:spPr>
              <a:xfrm flipH="1">
                <a:off x="3677645" y="3163304"/>
                <a:ext cx="404715" cy="553946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00" extrusionOk="0">
                    <a:moveTo>
                      <a:pt x="186" y="300"/>
                    </a:moveTo>
                    <a:cubicBezTo>
                      <a:pt x="186" y="300"/>
                      <a:pt x="186" y="300"/>
                      <a:pt x="186" y="300"/>
                    </a:cubicBezTo>
                    <a:cubicBezTo>
                      <a:pt x="168" y="300"/>
                      <a:pt x="154" y="286"/>
                      <a:pt x="154" y="268"/>
                    </a:cubicBezTo>
                    <a:cubicBezTo>
                      <a:pt x="154" y="179"/>
                      <a:pt x="154" y="95"/>
                      <a:pt x="131" y="72"/>
                    </a:cubicBezTo>
                    <a:cubicBezTo>
                      <a:pt x="128" y="69"/>
                      <a:pt x="123" y="65"/>
                      <a:pt x="109" y="65"/>
                    </a:cubicBezTo>
                    <a:cubicBezTo>
                      <a:pt x="68" y="65"/>
                      <a:pt x="64" y="98"/>
                      <a:pt x="64" y="108"/>
                    </a:cubicBezTo>
                    <a:cubicBezTo>
                      <a:pt x="64" y="126"/>
                      <a:pt x="50" y="140"/>
                      <a:pt x="32" y="140"/>
                    </a:cubicBezTo>
                    <a:cubicBezTo>
                      <a:pt x="32" y="140"/>
                      <a:pt x="32" y="140"/>
                      <a:pt x="32" y="140"/>
                    </a:cubicBezTo>
                    <a:cubicBezTo>
                      <a:pt x="14" y="140"/>
                      <a:pt x="0" y="126"/>
                      <a:pt x="0" y="108"/>
                    </a:cubicBezTo>
                    <a:cubicBezTo>
                      <a:pt x="0" y="64"/>
                      <a:pt x="29" y="0"/>
                      <a:pt x="109" y="0"/>
                    </a:cubicBezTo>
                    <a:cubicBezTo>
                      <a:pt x="137" y="0"/>
                      <a:pt x="160" y="9"/>
                      <a:pt x="177" y="26"/>
                    </a:cubicBezTo>
                    <a:cubicBezTo>
                      <a:pt x="219" y="69"/>
                      <a:pt x="219" y="152"/>
                      <a:pt x="218" y="268"/>
                    </a:cubicBezTo>
                    <a:cubicBezTo>
                      <a:pt x="218" y="286"/>
                      <a:pt x="204" y="300"/>
                      <a:pt x="186" y="300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18"/>
              <p:cNvSpPr/>
              <p:nvPr/>
            </p:nvSpPr>
            <p:spPr>
              <a:xfrm flipH="1">
                <a:off x="2197272" y="2429087"/>
                <a:ext cx="1456497" cy="2165644"/>
              </a:xfrm>
              <a:custGeom>
                <a:avLst/>
                <a:gdLst/>
                <a:ahLst/>
                <a:cxnLst/>
                <a:rect l="l" t="t" r="r" b="b"/>
                <a:pathLst>
                  <a:path w="788" h="1174" extrusionOk="0">
                    <a:moveTo>
                      <a:pt x="291" y="1174"/>
                    </a:moveTo>
                    <a:cubicBezTo>
                      <a:pt x="283" y="1174"/>
                      <a:pt x="274" y="1174"/>
                      <a:pt x="265" y="1173"/>
                    </a:cubicBezTo>
                    <a:cubicBezTo>
                      <a:pt x="189" y="1166"/>
                      <a:pt x="117" y="1128"/>
                      <a:pt x="78" y="1075"/>
                    </a:cubicBezTo>
                    <a:cubicBezTo>
                      <a:pt x="0" y="966"/>
                      <a:pt x="6" y="828"/>
                      <a:pt x="7" y="812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7" y="15"/>
                      <a:pt x="21" y="0"/>
                      <a:pt x="39" y="0"/>
                    </a:cubicBezTo>
                    <a:cubicBezTo>
                      <a:pt x="57" y="0"/>
                      <a:pt x="71" y="15"/>
                      <a:pt x="71" y="33"/>
                    </a:cubicBezTo>
                    <a:cubicBezTo>
                      <a:pt x="71" y="813"/>
                      <a:pt x="71" y="813"/>
                      <a:pt x="71" y="813"/>
                    </a:cubicBezTo>
                    <a:cubicBezTo>
                      <a:pt x="71" y="814"/>
                      <a:pt x="71" y="815"/>
                      <a:pt x="71" y="816"/>
                    </a:cubicBezTo>
                    <a:cubicBezTo>
                      <a:pt x="71" y="817"/>
                      <a:pt x="63" y="943"/>
                      <a:pt x="131" y="1037"/>
                    </a:cubicBezTo>
                    <a:cubicBezTo>
                      <a:pt x="159" y="1075"/>
                      <a:pt x="214" y="1103"/>
                      <a:pt x="271" y="1108"/>
                    </a:cubicBezTo>
                    <a:cubicBezTo>
                      <a:pt x="323" y="1113"/>
                      <a:pt x="370" y="1099"/>
                      <a:pt x="404" y="1068"/>
                    </a:cubicBezTo>
                    <a:cubicBezTo>
                      <a:pt x="413" y="1059"/>
                      <a:pt x="426" y="1057"/>
                      <a:pt x="437" y="1061"/>
                    </a:cubicBezTo>
                    <a:cubicBezTo>
                      <a:pt x="442" y="1063"/>
                      <a:pt x="550" y="1101"/>
                      <a:pt x="637" y="1027"/>
                    </a:cubicBezTo>
                    <a:cubicBezTo>
                      <a:pt x="698" y="974"/>
                      <a:pt x="721" y="907"/>
                      <a:pt x="711" y="809"/>
                    </a:cubicBezTo>
                    <a:cubicBezTo>
                      <a:pt x="707" y="772"/>
                      <a:pt x="685" y="734"/>
                      <a:pt x="650" y="707"/>
                    </a:cubicBezTo>
                    <a:cubicBezTo>
                      <a:pt x="617" y="680"/>
                      <a:pt x="578" y="667"/>
                      <a:pt x="543" y="671"/>
                    </a:cubicBezTo>
                    <a:cubicBezTo>
                      <a:pt x="533" y="672"/>
                      <a:pt x="523" y="669"/>
                      <a:pt x="516" y="661"/>
                    </a:cubicBezTo>
                    <a:cubicBezTo>
                      <a:pt x="509" y="654"/>
                      <a:pt x="505" y="644"/>
                      <a:pt x="507" y="634"/>
                    </a:cubicBezTo>
                    <a:cubicBezTo>
                      <a:pt x="510" y="613"/>
                      <a:pt x="512" y="551"/>
                      <a:pt x="484" y="518"/>
                    </a:cubicBezTo>
                    <a:cubicBezTo>
                      <a:pt x="470" y="501"/>
                      <a:pt x="450" y="493"/>
                      <a:pt x="423" y="493"/>
                    </a:cubicBezTo>
                    <a:cubicBezTo>
                      <a:pt x="422" y="493"/>
                      <a:pt x="421" y="493"/>
                      <a:pt x="420" y="493"/>
                    </a:cubicBezTo>
                    <a:cubicBezTo>
                      <a:pt x="364" y="493"/>
                      <a:pt x="339" y="521"/>
                      <a:pt x="337" y="588"/>
                    </a:cubicBezTo>
                    <a:cubicBezTo>
                      <a:pt x="337" y="606"/>
                      <a:pt x="322" y="620"/>
                      <a:pt x="304" y="620"/>
                    </a:cubicBezTo>
                    <a:cubicBezTo>
                      <a:pt x="286" y="619"/>
                      <a:pt x="272" y="604"/>
                      <a:pt x="273" y="587"/>
                    </a:cubicBezTo>
                    <a:cubicBezTo>
                      <a:pt x="275" y="447"/>
                      <a:pt x="368" y="427"/>
                      <a:pt x="424" y="428"/>
                    </a:cubicBezTo>
                    <a:cubicBezTo>
                      <a:pt x="470" y="429"/>
                      <a:pt x="507" y="445"/>
                      <a:pt x="533" y="476"/>
                    </a:cubicBezTo>
                    <a:cubicBezTo>
                      <a:pt x="567" y="516"/>
                      <a:pt x="573" y="570"/>
                      <a:pt x="573" y="607"/>
                    </a:cubicBezTo>
                    <a:cubicBezTo>
                      <a:pt x="614" y="611"/>
                      <a:pt x="655" y="628"/>
                      <a:pt x="691" y="656"/>
                    </a:cubicBezTo>
                    <a:cubicBezTo>
                      <a:pt x="739" y="695"/>
                      <a:pt x="770" y="748"/>
                      <a:pt x="775" y="803"/>
                    </a:cubicBezTo>
                    <a:cubicBezTo>
                      <a:pt x="788" y="920"/>
                      <a:pt x="756" y="1010"/>
                      <a:pt x="679" y="1076"/>
                    </a:cubicBezTo>
                    <a:cubicBezTo>
                      <a:pt x="587" y="1155"/>
                      <a:pt x="477" y="1138"/>
                      <a:pt x="434" y="1127"/>
                    </a:cubicBezTo>
                    <a:cubicBezTo>
                      <a:pt x="394" y="1158"/>
                      <a:pt x="345" y="1174"/>
                      <a:pt x="291" y="1174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18"/>
              <p:cNvSpPr/>
              <p:nvPr/>
            </p:nvSpPr>
            <p:spPr>
              <a:xfrm flipH="1">
                <a:off x="1988347" y="2547277"/>
                <a:ext cx="893000" cy="142784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774" extrusionOk="0">
                    <a:moveTo>
                      <a:pt x="325" y="774"/>
                    </a:moveTo>
                    <a:cubicBezTo>
                      <a:pt x="310" y="774"/>
                      <a:pt x="297" y="764"/>
                      <a:pt x="293" y="749"/>
                    </a:cubicBezTo>
                    <a:cubicBezTo>
                      <a:pt x="290" y="732"/>
                      <a:pt x="300" y="714"/>
                      <a:pt x="318" y="710"/>
                    </a:cubicBezTo>
                    <a:cubicBezTo>
                      <a:pt x="323" y="709"/>
                      <a:pt x="418" y="685"/>
                      <a:pt x="418" y="557"/>
                    </a:cubicBezTo>
                    <a:cubicBezTo>
                      <a:pt x="418" y="466"/>
                      <a:pt x="350" y="414"/>
                      <a:pt x="302" y="406"/>
                    </a:cubicBezTo>
                    <a:cubicBezTo>
                      <a:pt x="289" y="404"/>
                      <a:pt x="279" y="394"/>
                      <a:pt x="276" y="381"/>
                    </a:cubicBezTo>
                    <a:cubicBezTo>
                      <a:pt x="273" y="368"/>
                      <a:pt x="279" y="354"/>
                      <a:pt x="290" y="347"/>
                    </a:cubicBezTo>
                    <a:cubicBezTo>
                      <a:pt x="290" y="347"/>
                      <a:pt x="348" y="307"/>
                      <a:pt x="361" y="246"/>
                    </a:cubicBezTo>
                    <a:cubicBezTo>
                      <a:pt x="368" y="209"/>
                      <a:pt x="358" y="171"/>
                      <a:pt x="331" y="132"/>
                    </a:cubicBezTo>
                    <a:cubicBezTo>
                      <a:pt x="303" y="91"/>
                      <a:pt x="226" y="70"/>
                      <a:pt x="160" y="86"/>
                    </a:cubicBezTo>
                    <a:cubicBezTo>
                      <a:pt x="129" y="93"/>
                      <a:pt x="75" y="116"/>
                      <a:pt x="67" y="180"/>
                    </a:cubicBezTo>
                    <a:cubicBezTo>
                      <a:pt x="65" y="198"/>
                      <a:pt x="48" y="211"/>
                      <a:pt x="31" y="208"/>
                    </a:cubicBezTo>
                    <a:cubicBezTo>
                      <a:pt x="13" y="206"/>
                      <a:pt x="0" y="190"/>
                      <a:pt x="3" y="172"/>
                    </a:cubicBezTo>
                    <a:cubicBezTo>
                      <a:pt x="12" y="97"/>
                      <a:pt x="64" y="42"/>
                      <a:pt x="145" y="23"/>
                    </a:cubicBezTo>
                    <a:cubicBezTo>
                      <a:pt x="238" y="0"/>
                      <a:pt x="341" y="32"/>
                      <a:pt x="384" y="95"/>
                    </a:cubicBezTo>
                    <a:cubicBezTo>
                      <a:pt x="421" y="150"/>
                      <a:pt x="435" y="205"/>
                      <a:pt x="424" y="259"/>
                    </a:cubicBezTo>
                    <a:cubicBezTo>
                      <a:pt x="415" y="303"/>
                      <a:pt x="391" y="338"/>
                      <a:pt x="369" y="363"/>
                    </a:cubicBezTo>
                    <a:cubicBezTo>
                      <a:pt x="427" y="394"/>
                      <a:pt x="483" y="460"/>
                      <a:pt x="483" y="557"/>
                    </a:cubicBezTo>
                    <a:cubicBezTo>
                      <a:pt x="483" y="702"/>
                      <a:pt x="384" y="762"/>
                      <a:pt x="332" y="774"/>
                    </a:cubicBezTo>
                    <a:cubicBezTo>
                      <a:pt x="330" y="774"/>
                      <a:pt x="327" y="774"/>
                      <a:pt x="325" y="774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18"/>
              <p:cNvSpPr/>
              <p:nvPr/>
            </p:nvSpPr>
            <p:spPr>
              <a:xfrm flipH="1">
                <a:off x="2409777" y="1961097"/>
                <a:ext cx="1243992" cy="102313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555" extrusionOk="0">
                    <a:moveTo>
                      <a:pt x="251" y="555"/>
                    </a:moveTo>
                    <a:cubicBezTo>
                      <a:pt x="201" y="555"/>
                      <a:pt x="151" y="534"/>
                      <a:pt x="108" y="494"/>
                    </a:cubicBezTo>
                    <a:cubicBezTo>
                      <a:pt x="38" y="428"/>
                      <a:pt x="0" y="327"/>
                      <a:pt x="7" y="222"/>
                    </a:cubicBezTo>
                    <a:cubicBezTo>
                      <a:pt x="12" y="133"/>
                      <a:pt x="62" y="63"/>
                      <a:pt x="143" y="30"/>
                    </a:cubicBezTo>
                    <a:cubicBezTo>
                      <a:pt x="219" y="0"/>
                      <a:pt x="302" y="9"/>
                      <a:pt x="352" y="54"/>
                    </a:cubicBezTo>
                    <a:cubicBezTo>
                      <a:pt x="383" y="83"/>
                      <a:pt x="397" y="116"/>
                      <a:pt x="403" y="143"/>
                    </a:cubicBezTo>
                    <a:cubicBezTo>
                      <a:pt x="442" y="126"/>
                      <a:pt x="501" y="115"/>
                      <a:pt x="566" y="150"/>
                    </a:cubicBezTo>
                    <a:cubicBezTo>
                      <a:pt x="632" y="186"/>
                      <a:pt x="673" y="280"/>
                      <a:pt x="663" y="370"/>
                    </a:cubicBezTo>
                    <a:cubicBezTo>
                      <a:pt x="660" y="388"/>
                      <a:pt x="644" y="401"/>
                      <a:pt x="626" y="398"/>
                    </a:cubicBezTo>
                    <a:cubicBezTo>
                      <a:pt x="609" y="396"/>
                      <a:pt x="596" y="380"/>
                      <a:pt x="598" y="362"/>
                    </a:cubicBezTo>
                    <a:cubicBezTo>
                      <a:pt x="607" y="292"/>
                      <a:pt x="572" y="227"/>
                      <a:pt x="535" y="207"/>
                    </a:cubicBezTo>
                    <a:cubicBezTo>
                      <a:pt x="458" y="166"/>
                      <a:pt x="394" y="224"/>
                      <a:pt x="393" y="224"/>
                    </a:cubicBezTo>
                    <a:cubicBezTo>
                      <a:pt x="383" y="234"/>
                      <a:pt x="367" y="235"/>
                      <a:pt x="355" y="228"/>
                    </a:cubicBezTo>
                    <a:cubicBezTo>
                      <a:pt x="343" y="221"/>
                      <a:pt x="336" y="206"/>
                      <a:pt x="340" y="193"/>
                    </a:cubicBezTo>
                    <a:cubicBezTo>
                      <a:pt x="340" y="191"/>
                      <a:pt x="351" y="141"/>
                      <a:pt x="308" y="102"/>
                    </a:cubicBezTo>
                    <a:cubicBezTo>
                      <a:pt x="278" y="75"/>
                      <a:pt x="219" y="70"/>
                      <a:pt x="168" y="90"/>
                    </a:cubicBezTo>
                    <a:cubicBezTo>
                      <a:pt x="141" y="101"/>
                      <a:pt x="77" y="137"/>
                      <a:pt x="71" y="226"/>
                    </a:cubicBezTo>
                    <a:cubicBezTo>
                      <a:pt x="66" y="310"/>
                      <a:pt x="97" y="395"/>
                      <a:pt x="152" y="446"/>
                    </a:cubicBezTo>
                    <a:cubicBezTo>
                      <a:pt x="187" y="479"/>
                      <a:pt x="227" y="494"/>
                      <a:pt x="265" y="490"/>
                    </a:cubicBezTo>
                    <a:cubicBezTo>
                      <a:pt x="313" y="484"/>
                      <a:pt x="327" y="448"/>
                      <a:pt x="330" y="427"/>
                    </a:cubicBezTo>
                    <a:cubicBezTo>
                      <a:pt x="337" y="391"/>
                      <a:pt x="322" y="353"/>
                      <a:pt x="298" y="340"/>
                    </a:cubicBezTo>
                    <a:cubicBezTo>
                      <a:pt x="280" y="331"/>
                      <a:pt x="265" y="329"/>
                      <a:pt x="253" y="333"/>
                    </a:cubicBezTo>
                    <a:cubicBezTo>
                      <a:pt x="238" y="338"/>
                      <a:pt x="230" y="354"/>
                      <a:pt x="230" y="354"/>
                    </a:cubicBezTo>
                    <a:cubicBezTo>
                      <a:pt x="223" y="370"/>
                      <a:pt x="204" y="378"/>
                      <a:pt x="188" y="371"/>
                    </a:cubicBezTo>
                    <a:cubicBezTo>
                      <a:pt x="171" y="364"/>
                      <a:pt x="164" y="345"/>
                      <a:pt x="171" y="328"/>
                    </a:cubicBezTo>
                    <a:cubicBezTo>
                      <a:pt x="172" y="324"/>
                      <a:pt x="189" y="287"/>
                      <a:pt x="230" y="272"/>
                    </a:cubicBezTo>
                    <a:cubicBezTo>
                      <a:pt x="260" y="261"/>
                      <a:pt x="292" y="265"/>
                      <a:pt x="327" y="283"/>
                    </a:cubicBezTo>
                    <a:cubicBezTo>
                      <a:pt x="377" y="308"/>
                      <a:pt x="405" y="374"/>
                      <a:pt x="394" y="438"/>
                    </a:cubicBezTo>
                    <a:cubicBezTo>
                      <a:pt x="383" y="502"/>
                      <a:pt x="336" y="546"/>
                      <a:pt x="273" y="554"/>
                    </a:cubicBezTo>
                    <a:cubicBezTo>
                      <a:pt x="265" y="555"/>
                      <a:pt x="258" y="555"/>
                      <a:pt x="251" y="555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18"/>
              <p:cNvSpPr/>
              <p:nvPr/>
            </p:nvSpPr>
            <p:spPr>
              <a:xfrm flipH="1">
                <a:off x="2742861" y="3714863"/>
                <a:ext cx="922846" cy="553946"/>
              </a:xfrm>
              <a:custGeom>
                <a:avLst/>
                <a:gdLst/>
                <a:ahLst/>
                <a:cxnLst/>
                <a:rect l="l" t="t" r="r" b="b"/>
                <a:pathLst>
                  <a:path w="500" h="300" extrusionOk="0">
                    <a:moveTo>
                      <a:pt x="67" y="300"/>
                    </a:moveTo>
                    <a:cubicBezTo>
                      <a:pt x="52" y="300"/>
                      <a:pt x="39" y="291"/>
                      <a:pt x="35" y="276"/>
                    </a:cubicBezTo>
                    <a:cubicBezTo>
                      <a:pt x="32" y="263"/>
                      <a:pt x="0" y="142"/>
                      <a:pt x="43" y="69"/>
                    </a:cubicBezTo>
                    <a:cubicBezTo>
                      <a:pt x="59" y="42"/>
                      <a:pt x="82" y="25"/>
                      <a:pt x="111" y="17"/>
                    </a:cubicBezTo>
                    <a:cubicBezTo>
                      <a:pt x="181" y="0"/>
                      <a:pt x="223" y="24"/>
                      <a:pt x="245" y="48"/>
                    </a:cubicBezTo>
                    <a:cubicBezTo>
                      <a:pt x="256" y="59"/>
                      <a:pt x="264" y="72"/>
                      <a:pt x="270" y="86"/>
                    </a:cubicBezTo>
                    <a:cubicBezTo>
                      <a:pt x="297" y="64"/>
                      <a:pt x="334" y="49"/>
                      <a:pt x="382" y="56"/>
                    </a:cubicBezTo>
                    <a:cubicBezTo>
                      <a:pt x="439" y="66"/>
                      <a:pt x="481" y="107"/>
                      <a:pt x="491" y="165"/>
                    </a:cubicBezTo>
                    <a:cubicBezTo>
                      <a:pt x="500" y="216"/>
                      <a:pt x="480" y="265"/>
                      <a:pt x="441" y="287"/>
                    </a:cubicBezTo>
                    <a:cubicBezTo>
                      <a:pt x="426" y="296"/>
                      <a:pt x="406" y="291"/>
                      <a:pt x="397" y="275"/>
                    </a:cubicBezTo>
                    <a:cubicBezTo>
                      <a:pt x="388" y="259"/>
                      <a:pt x="394" y="240"/>
                      <a:pt x="409" y="231"/>
                    </a:cubicBezTo>
                    <a:cubicBezTo>
                      <a:pt x="424" y="223"/>
                      <a:pt x="432" y="200"/>
                      <a:pt x="427" y="177"/>
                    </a:cubicBezTo>
                    <a:cubicBezTo>
                      <a:pt x="425" y="165"/>
                      <a:pt x="415" y="127"/>
                      <a:pt x="371" y="120"/>
                    </a:cubicBezTo>
                    <a:cubicBezTo>
                      <a:pt x="307" y="110"/>
                      <a:pt x="280" y="175"/>
                      <a:pt x="277" y="182"/>
                    </a:cubicBezTo>
                    <a:cubicBezTo>
                      <a:pt x="271" y="199"/>
                      <a:pt x="253" y="207"/>
                      <a:pt x="236" y="202"/>
                    </a:cubicBezTo>
                    <a:cubicBezTo>
                      <a:pt x="220" y="196"/>
                      <a:pt x="211" y="178"/>
                      <a:pt x="216" y="161"/>
                    </a:cubicBezTo>
                    <a:cubicBezTo>
                      <a:pt x="220" y="148"/>
                      <a:pt x="218" y="113"/>
                      <a:pt x="198" y="93"/>
                    </a:cubicBezTo>
                    <a:cubicBezTo>
                      <a:pt x="183" y="77"/>
                      <a:pt x="159" y="72"/>
                      <a:pt x="127" y="80"/>
                    </a:cubicBezTo>
                    <a:cubicBezTo>
                      <a:pt x="115" y="83"/>
                      <a:pt x="106" y="90"/>
                      <a:pt x="99" y="101"/>
                    </a:cubicBezTo>
                    <a:cubicBezTo>
                      <a:pt x="75" y="144"/>
                      <a:pt x="90" y="232"/>
                      <a:pt x="98" y="259"/>
                    </a:cubicBezTo>
                    <a:cubicBezTo>
                      <a:pt x="103" y="277"/>
                      <a:pt x="92" y="295"/>
                      <a:pt x="75" y="299"/>
                    </a:cubicBezTo>
                    <a:cubicBezTo>
                      <a:pt x="72" y="300"/>
                      <a:pt x="69" y="300"/>
                      <a:pt x="67" y="300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18"/>
              <p:cNvSpPr/>
              <p:nvPr/>
            </p:nvSpPr>
            <p:spPr>
              <a:xfrm flipH="1">
                <a:off x="3237114" y="3163304"/>
                <a:ext cx="407103" cy="553946"/>
              </a:xfrm>
              <a:custGeom>
                <a:avLst/>
                <a:gdLst/>
                <a:ahLst/>
                <a:cxnLst/>
                <a:rect l="l" t="t" r="r" b="b"/>
                <a:pathLst>
                  <a:path w="220" h="300" extrusionOk="0">
                    <a:moveTo>
                      <a:pt x="33" y="300"/>
                    </a:moveTo>
                    <a:cubicBezTo>
                      <a:pt x="16" y="300"/>
                      <a:pt x="1" y="286"/>
                      <a:pt x="1" y="268"/>
                    </a:cubicBezTo>
                    <a:cubicBezTo>
                      <a:pt x="0" y="152"/>
                      <a:pt x="0" y="69"/>
                      <a:pt x="42" y="26"/>
                    </a:cubicBezTo>
                    <a:cubicBezTo>
                      <a:pt x="59" y="9"/>
                      <a:pt x="82" y="0"/>
                      <a:pt x="110" y="0"/>
                    </a:cubicBezTo>
                    <a:cubicBezTo>
                      <a:pt x="191" y="0"/>
                      <a:pt x="220" y="64"/>
                      <a:pt x="220" y="108"/>
                    </a:cubicBezTo>
                    <a:cubicBezTo>
                      <a:pt x="220" y="126"/>
                      <a:pt x="205" y="140"/>
                      <a:pt x="187" y="140"/>
                    </a:cubicBezTo>
                    <a:cubicBezTo>
                      <a:pt x="170" y="140"/>
                      <a:pt x="155" y="126"/>
                      <a:pt x="155" y="108"/>
                    </a:cubicBezTo>
                    <a:cubicBezTo>
                      <a:pt x="155" y="95"/>
                      <a:pt x="150" y="65"/>
                      <a:pt x="110" y="65"/>
                    </a:cubicBezTo>
                    <a:cubicBezTo>
                      <a:pt x="97" y="65"/>
                      <a:pt x="91" y="69"/>
                      <a:pt x="88" y="72"/>
                    </a:cubicBezTo>
                    <a:cubicBezTo>
                      <a:pt x="65" y="95"/>
                      <a:pt x="65" y="179"/>
                      <a:pt x="66" y="268"/>
                    </a:cubicBezTo>
                    <a:cubicBezTo>
                      <a:pt x="66" y="286"/>
                      <a:pt x="51" y="300"/>
                      <a:pt x="33" y="300"/>
                    </a:cubicBezTo>
                    <a:cubicBezTo>
                      <a:pt x="33" y="300"/>
                      <a:pt x="33" y="300"/>
                      <a:pt x="33" y="300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18"/>
              <p:cNvSpPr/>
              <p:nvPr/>
            </p:nvSpPr>
            <p:spPr>
              <a:xfrm flipH="1">
                <a:off x="2794197" y="4552946"/>
                <a:ext cx="508580" cy="61602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34" extrusionOk="0">
                    <a:moveTo>
                      <a:pt x="35" y="334"/>
                    </a:moveTo>
                    <a:cubicBezTo>
                      <a:pt x="34" y="334"/>
                      <a:pt x="32" y="334"/>
                      <a:pt x="30" y="334"/>
                    </a:cubicBezTo>
                    <a:cubicBezTo>
                      <a:pt x="12" y="331"/>
                      <a:pt x="0" y="314"/>
                      <a:pt x="3" y="297"/>
                    </a:cubicBezTo>
                    <a:cubicBezTo>
                      <a:pt x="4" y="290"/>
                      <a:pt x="33" y="130"/>
                      <a:pt x="220" y="9"/>
                    </a:cubicBezTo>
                    <a:cubicBezTo>
                      <a:pt x="236" y="0"/>
                      <a:pt x="256" y="4"/>
                      <a:pt x="265" y="19"/>
                    </a:cubicBezTo>
                    <a:cubicBezTo>
                      <a:pt x="275" y="34"/>
                      <a:pt x="271" y="54"/>
                      <a:pt x="255" y="64"/>
                    </a:cubicBezTo>
                    <a:cubicBezTo>
                      <a:pt x="92" y="169"/>
                      <a:pt x="67" y="306"/>
                      <a:pt x="67" y="307"/>
                    </a:cubicBezTo>
                    <a:cubicBezTo>
                      <a:pt x="65" y="323"/>
                      <a:pt x="51" y="334"/>
                      <a:pt x="35" y="334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18"/>
              <p:cNvSpPr/>
              <p:nvPr/>
            </p:nvSpPr>
            <p:spPr>
              <a:xfrm flipH="1">
                <a:off x="4062064" y="4552946"/>
                <a:ext cx="450082" cy="44530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42" extrusionOk="0">
                    <a:moveTo>
                      <a:pt x="207" y="242"/>
                    </a:moveTo>
                    <a:cubicBezTo>
                      <a:pt x="194" y="242"/>
                      <a:pt x="182" y="234"/>
                      <a:pt x="177" y="222"/>
                    </a:cubicBezTo>
                    <a:cubicBezTo>
                      <a:pt x="176" y="220"/>
                      <a:pt x="131" y="113"/>
                      <a:pt x="24" y="66"/>
                    </a:cubicBezTo>
                    <a:cubicBezTo>
                      <a:pt x="8" y="59"/>
                      <a:pt x="0" y="40"/>
                      <a:pt x="7" y="24"/>
                    </a:cubicBezTo>
                    <a:cubicBezTo>
                      <a:pt x="14" y="7"/>
                      <a:pt x="33" y="0"/>
                      <a:pt x="50" y="7"/>
                    </a:cubicBezTo>
                    <a:cubicBezTo>
                      <a:pt x="182" y="64"/>
                      <a:pt x="235" y="192"/>
                      <a:pt x="237" y="197"/>
                    </a:cubicBezTo>
                    <a:cubicBezTo>
                      <a:pt x="244" y="214"/>
                      <a:pt x="236" y="233"/>
                      <a:pt x="219" y="239"/>
                    </a:cubicBezTo>
                    <a:cubicBezTo>
                      <a:pt x="215" y="241"/>
                      <a:pt x="211" y="242"/>
                      <a:pt x="207" y="242"/>
                    </a:cubicBezTo>
                    <a:close/>
                  </a:path>
                </a:pathLst>
              </a:cu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18"/>
              <p:cNvSpPr/>
              <p:nvPr/>
            </p:nvSpPr>
            <p:spPr>
              <a:xfrm flipH="1">
                <a:off x="3466334" y="4689045"/>
                <a:ext cx="174302" cy="383226"/>
              </a:xfrm>
              <a:custGeom>
                <a:avLst/>
                <a:gdLst/>
                <a:ahLst/>
                <a:cxnLst/>
                <a:rect l="l" t="t" r="r" b="b"/>
                <a:pathLst>
                  <a:path w="94" h="208" extrusionOk="0">
                    <a:moveTo>
                      <a:pt x="20" y="208"/>
                    </a:moveTo>
                    <a:cubicBezTo>
                      <a:pt x="20" y="208"/>
                      <a:pt x="20" y="208"/>
                      <a:pt x="20" y="208"/>
                    </a:cubicBezTo>
                    <a:cubicBezTo>
                      <a:pt x="9" y="208"/>
                      <a:pt x="0" y="199"/>
                      <a:pt x="0" y="188"/>
                    </a:cubicBezTo>
                    <a:cubicBezTo>
                      <a:pt x="0" y="184"/>
                      <a:pt x="1" y="87"/>
                      <a:pt x="54" y="11"/>
                    </a:cubicBezTo>
                    <a:cubicBezTo>
                      <a:pt x="61" y="2"/>
                      <a:pt x="73" y="0"/>
                      <a:pt x="83" y="6"/>
                    </a:cubicBezTo>
                    <a:cubicBezTo>
                      <a:pt x="92" y="13"/>
                      <a:pt x="94" y="25"/>
                      <a:pt x="87" y="34"/>
                    </a:cubicBezTo>
                    <a:cubicBezTo>
                      <a:pt x="41" y="99"/>
                      <a:pt x="41" y="187"/>
                      <a:pt x="41" y="188"/>
                    </a:cubicBezTo>
                    <a:cubicBezTo>
                      <a:pt x="41" y="199"/>
                      <a:pt x="32" y="208"/>
                      <a:pt x="20" y="208"/>
                    </a:cubicBezTo>
                    <a:close/>
                  </a:path>
                </a:pathLst>
              </a:custGeom>
              <a:solidFill>
                <a:srgbClr val="FEDF3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18"/>
              <p:cNvSpPr/>
              <p:nvPr/>
            </p:nvSpPr>
            <p:spPr>
              <a:xfrm flipH="1">
                <a:off x="3368438" y="4541007"/>
                <a:ext cx="228026" cy="226832"/>
              </a:xfrm>
              <a:custGeom>
                <a:avLst/>
                <a:gdLst/>
                <a:ahLst/>
                <a:cxnLst/>
                <a:rect l="l" t="t" r="r" b="b"/>
                <a:pathLst>
                  <a:path w="123" h="123" extrusionOk="0">
                    <a:moveTo>
                      <a:pt x="62" y="123"/>
                    </a:moveTo>
                    <a:cubicBezTo>
                      <a:pt x="28" y="123"/>
                      <a:pt x="0" y="95"/>
                      <a:pt x="0" y="61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95" y="0"/>
                      <a:pt x="123" y="28"/>
                      <a:pt x="123" y="61"/>
                    </a:cubicBezTo>
                    <a:cubicBezTo>
                      <a:pt x="123" y="95"/>
                      <a:pt x="95" y="123"/>
                      <a:pt x="62" y="123"/>
                    </a:cubicBezTo>
                    <a:close/>
                    <a:moveTo>
                      <a:pt x="62" y="40"/>
                    </a:moveTo>
                    <a:cubicBezTo>
                      <a:pt x="50" y="40"/>
                      <a:pt x="41" y="50"/>
                      <a:pt x="41" y="61"/>
                    </a:cubicBezTo>
                    <a:cubicBezTo>
                      <a:pt x="41" y="73"/>
                      <a:pt x="50" y="83"/>
                      <a:pt x="62" y="83"/>
                    </a:cubicBezTo>
                    <a:cubicBezTo>
                      <a:pt x="73" y="83"/>
                      <a:pt x="83" y="73"/>
                      <a:pt x="83" y="61"/>
                    </a:cubicBezTo>
                    <a:cubicBezTo>
                      <a:pt x="83" y="50"/>
                      <a:pt x="73" y="40"/>
                      <a:pt x="62" y="40"/>
                    </a:cubicBezTo>
                    <a:close/>
                  </a:path>
                </a:pathLst>
              </a:custGeom>
              <a:solidFill>
                <a:srgbClr val="FEDF3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18"/>
              <p:cNvSpPr/>
              <p:nvPr/>
            </p:nvSpPr>
            <p:spPr>
              <a:xfrm flipH="1">
                <a:off x="3688390" y="4689045"/>
                <a:ext cx="171914" cy="383226"/>
              </a:xfrm>
              <a:custGeom>
                <a:avLst/>
                <a:gdLst/>
                <a:ahLst/>
                <a:cxnLst/>
                <a:rect l="l" t="t" r="r" b="b"/>
                <a:pathLst>
                  <a:path w="93" h="208" extrusionOk="0">
                    <a:moveTo>
                      <a:pt x="73" y="208"/>
                    </a:moveTo>
                    <a:cubicBezTo>
                      <a:pt x="62" y="208"/>
                      <a:pt x="53" y="199"/>
                      <a:pt x="53" y="188"/>
                    </a:cubicBezTo>
                    <a:cubicBezTo>
                      <a:pt x="53" y="188"/>
                      <a:pt x="53" y="188"/>
                      <a:pt x="53" y="188"/>
                    </a:cubicBezTo>
                    <a:cubicBezTo>
                      <a:pt x="53" y="187"/>
                      <a:pt x="52" y="99"/>
                      <a:pt x="6" y="34"/>
                    </a:cubicBezTo>
                    <a:cubicBezTo>
                      <a:pt x="0" y="25"/>
                      <a:pt x="2" y="13"/>
                      <a:pt x="11" y="6"/>
                    </a:cubicBezTo>
                    <a:cubicBezTo>
                      <a:pt x="20" y="0"/>
                      <a:pt x="33" y="2"/>
                      <a:pt x="39" y="11"/>
                    </a:cubicBezTo>
                    <a:cubicBezTo>
                      <a:pt x="93" y="87"/>
                      <a:pt x="93" y="184"/>
                      <a:pt x="93" y="188"/>
                    </a:cubicBezTo>
                    <a:cubicBezTo>
                      <a:pt x="93" y="199"/>
                      <a:pt x="84" y="208"/>
                      <a:pt x="73" y="208"/>
                    </a:cubicBezTo>
                    <a:close/>
                  </a:path>
                </a:pathLst>
              </a:custGeom>
              <a:solidFill>
                <a:srgbClr val="FEDF3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8"/>
              <p:cNvSpPr/>
              <p:nvPr/>
            </p:nvSpPr>
            <p:spPr>
              <a:xfrm flipH="1">
                <a:off x="3725399" y="4541007"/>
                <a:ext cx="226831" cy="226832"/>
              </a:xfrm>
              <a:custGeom>
                <a:avLst/>
                <a:gdLst/>
                <a:ahLst/>
                <a:cxnLst/>
                <a:rect l="l" t="t" r="r" b="b"/>
                <a:pathLst>
                  <a:path w="123" h="123" extrusionOk="0">
                    <a:moveTo>
                      <a:pt x="62" y="123"/>
                    </a:moveTo>
                    <a:cubicBezTo>
                      <a:pt x="28" y="123"/>
                      <a:pt x="0" y="95"/>
                      <a:pt x="0" y="61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96" y="0"/>
                      <a:pt x="123" y="28"/>
                      <a:pt x="123" y="61"/>
                    </a:cubicBezTo>
                    <a:cubicBezTo>
                      <a:pt x="123" y="95"/>
                      <a:pt x="96" y="123"/>
                      <a:pt x="62" y="123"/>
                    </a:cubicBezTo>
                    <a:close/>
                    <a:moveTo>
                      <a:pt x="62" y="40"/>
                    </a:moveTo>
                    <a:cubicBezTo>
                      <a:pt x="50" y="40"/>
                      <a:pt x="41" y="50"/>
                      <a:pt x="41" y="61"/>
                    </a:cubicBezTo>
                    <a:cubicBezTo>
                      <a:pt x="41" y="73"/>
                      <a:pt x="50" y="83"/>
                      <a:pt x="62" y="83"/>
                    </a:cubicBezTo>
                    <a:cubicBezTo>
                      <a:pt x="73" y="83"/>
                      <a:pt x="83" y="73"/>
                      <a:pt x="83" y="61"/>
                    </a:cubicBezTo>
                    <a:cubicBezTo>
                      <a:pt x="83" y="50"/>
                      <a:pt x="73" y="40"/>
                      <a:pt x="62" y="40"/>
                    </a:cubicBezTo>
                    <a:close/>
                  </a:path>
                </a:pathLst>
              </a:custGeom>
              <a:solidFill>
                <a:srgbClr val="FEDF3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18"/>
              <p:cNvSpPr/>
              <p:nvPr/>
            </p:nvSpPr>
            <p:spPr>
              <a:xfrm flipH="1">
                <a:off x="2105345" y="2084064"/>
                <a:ext cx="1430232" cy="240322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1303" extrusionOk="0">
                    <a:moveTo>
                      <a:pt x="657" y="655"/>
                    </a:moveTo>
                    <a:cubicBezTo>
                      <a:pt x="644" y="653"/>
                      <a:pt x="635" y="643"/>
                      <a:pt x="632" y="631"/>
                    </a:cubicBezTo>
                    <a:cubicBezTo>
                      <a:pt x="630" y="619"/>
                      <a:pt x="635" y="607"/>
                      <a:pt x="645" y="600"/>
                    </a:cubicBezTo>
                    <a:cubicBezTo>
                      <a:pt x="646" y="600"/>
                      <a:pt x="704" y="560"/>
                      <a:pt x="717" y="497"/>
                    </a:cubicBezTo>
                    <a:cubicBezTo>
                      <a:pt x="724" y="460"/>
                      <a:pt x="714" y="421"/>
                      <a:pt x="687" y="382"/>
                    </a:cubicBezTo>
                    <a:cubicBezTo>
                      <a:pt x="658" y="340"/>
                      <a:pt x="580" y="318"/>
                      <a:pt x="513" y="334"/>
                    </a:cubicBezTo>
                    <a:cubicBezTo>
                      <a:pt x="482" y="342"/>
                      <a:pt x="427" y="365"/>
                      <a:pt x="418" y="431"/>
                    </a:cubicBezTo>
                    <a:cubicBezTo>
                      <a:pt x="416" y="448"/>
                      <a:pt x="401" y="459"/>
                      <a:pt x="385" y="457"/>
                    </a:cubicBezTo>
                    <a:cubicBezTo>
                      <a:pt x="368" y="455"/>
                      <a:pt x="357" y="440"/>
                      <a:pt x="359" y="424"/>
                    </a:cubicBezTo>
                    <a:cubicBezTo>
                      <a:pt x="368" y="349"/>
                      <a:pt x="419" y="295"/>
                      <a:pt x="499" y="276"/>
                    </a:cubicBezTo>
                    <a:cubicBezTo>
                      <a:pt x="512" y="273"/>
                      <a:pt x="525" y="271"/>
                      <a:pt x="538" y="270"/>
                    </a:cubicBezTo>
                    <a:cubicBezTo>
                      <a:pt x="537" y="209"/>
                      <a:pt x="505" y="156"/>
                      <a:pt x="472" y="138"/>
                    </a:cubicBezTo>
                    <a:cubicBezTo>
                      <a:pt x="395" y="97"/>
                      <a:pt x="330" y="153"/>
                      <a:pt x="327" y="156"/>
                    </a:cubicBezTo>
                    <a:cubicBezTo>
                      <a:pt x="318" y="164"/>
                      <a:pt x="303" y="166"/>
                      <a:pt x="292" y="159"/>
                    </a:cubicBezTo>
                    <a:cubicBezTo>
                      <a:pt x="281" y="152"/>
                      <a:pt x="275" y="139"/>
                      <a:pt x="278" y="126"/>
                    </a:cubicBezTo>
                    <a:cubicBezTo>
                      <a:pt x="279" y="124"/>
                      <a:pt x="289" y="73"/>
                      <a:pt x="246" y="33"/>
                    </a:cubicBezTo>
                    <a:cubicBezTo>
                      <a:pt x="215" y="5"/>
                      <a:pt x="155" y="0"/>
                      <a:pt x="103" y="21"/>
                    </a:cubicBezTo>
                    <a:cubicBezTo>
                      <a:pt x="45" y="45"/>
                      <a:pt x="9" y="95"/>
                      <a:pt x="5" y="159"/>
                    </a:cubicBezTo>
                    <a:cubicBezTo>
                      <a:pt x="0" y="245"/>
                      <a:pt x="30" y="328"/>
                      <a:pt x="86" y="381"/>
                    </a:cubicBezTo>
                    <a:cubicBezTo>
                      <a:pt x="122" y="414"/>
                      <a:pt x="162" y="430"/>
                      <a:pt x="201" y="425"/>
                    </a:cubicBezTo>
                    <a:cubicBezTo>
                      <a:pt x="251" y="419"/>
                      <a:pt x="265" y="382"/>
                      <a:pt x="269" y="360"/>
                    </a:cubicBezTo>
                    <a:cubicBezTo>
                      <a:pt x="275" y="323"/>
                      <a:pt x="260" y="284"/>
                      <a:pt x="235" y="271"/>
                    </a:cubicBezTo>
                    <a:cubicBezTo>
                      <a:pt x="216" y="262"/>
                      <a:pt x="200" y="259"/>
                      <a:pt x="188" y="264"/>
                    </a:cubicBezTo>
                    <a:cubicBezTo>
                      <a:pt x="172" y="269"/>
                      <a:pt x="164" y="285"/>
                      <a:pt x="164" y="286"/>
                    </a:cubicBezTo>
                    <a:cubicBezTo>
                      <a:pt x="158" y="301"/>
                      <a:pt x="140" y="308"/>
                      <a:pt x="125" y="302"/>
                    </a:cubicBezTo>
                    <a:cubicBezTo>
                      <a:pt x="110" y="295"/>
                      <a:pt x="102" y="278"/>
                      <a:pt x="109" y="262"/>
                    </a:cubicBezTo>
                    <a:cubicBezTo>
                      <a:pt x="111" y="258"/>
                      <a:pt x="127" y="222"/>
                      <a:pt x="167" y="207"/>
                    </a:cubicBezTo>
                    <a:cubicBezTo>
                      <a:pt x="196" y="197"/>
                      <a:pt x="228" y="200"/>
                      <a:pt x="262" y="218"/>
                    </a:cubicBezTo>
                    <a:cubicBezTo>
                      <a:pt x="311" y="243"/>
                      <a:pt x="339" y="307"/>
                      <a:pt x="328" y="371"/>
                    </a:cubicBezTo>
                    <a:cubicBezTo>
                      <a:pt x="317" y="433"/>
                      <a:pt x="271" y="477"/>
                      <a:pt x="208" y="485"/>
                    </a:cubicBezTo>
                    <a:cubicBezTo>
                      <a:pt x="201" y="486"/>
                      <a:pt x="194" y="486"/>
                      <a:pt x="187" y="486"/>
                    </a:cubicBezTo>
                    <a:cubicBezTo>
                      <a:pt x="137" y="486"/>
                      <a:pt x="88" y="465"/>
                      <a:pt x="45" y="425"/>
                    </a:cubicBezTo>
                    <a:cubicBezTo>
                      <a:pt x="30" y="411"/>
                      <a:pt x="17" y="395"/>
                      <a:pt x="5" y="378"/>
                    </a:cubicBezTo>
                    <a:cubicBezTo>
                      <a:pt x="5" y="598"/>
                      <a:pt x="5" y="598"/>
                      <a:pt x="5" y="598"/>
                    </a:cubicBezTo>
                    <a:cubicBezTo>
                      <a:pt x="18" y="591"/>
                      <a:pt x="34" y="587"/>
                      <a:pt x="51" y="587"/>
                    </a:cubicBezTo>
                    <a:cubicBezTo>
                      <a:pt x="130" y="587"/>
                      <a:pt x="158" y="650"/>
                      <a:pt x="158" y="693"/>
                    </a:cubicBezTo>
                    <a:cubicBezTo>
                      <a:pt x="158" y="709"/>
                      <a:pt x="145" y="723"/>
                      <a:pt x="128" y="723"/>
                    </a:cubicBezTo>
                    <a:cubicBezTo>
                      <a:pt x="112" y="723"/>
                      <a:pt x="98" y="709"/>
                      <a:pt x="98" y="693"/>
                    </a:cubicBezTo>
                    <a:cubicBezTo>
                      <a:pt x="98" y="679"/>
                      <a:pt x="93" y="648"/>
                      <a:pt x="51" y="648"/>
                    </a:cubicBezTo>
                    <a:cubicBezTo>
                      <a:pt x="37" y="648"/>
                      <a:pt x="31" y="652"/>
                      <a:pt x="27" y="655"/>
                    </a:cubicBezTo>
                    <a:cubicBezTo>
                      <a:pt x="12" y="671"/>
                      <a:pt x="7" y="712"/>
                      <a:pt x="5" y="763"/>
                    </a:cubicBezTo>
                    <a:cubicBezTo>
                      <a:pt x="5" y="920"/>
                      <a:pt x="5" y="920"/>
                      <a:pt x="5" y="920"/>
                    </a:cubicBezTo>
                    <a:cubicBezTo>
                      <a:pt x="16" y="913"/>
                      <a:pt x="28" y="907"/>
                      <a:pt x="41" y="904"/>
                    </a:cubicBezTo>
                    <a:cubicBezTo>
                      <a:pt x="110" y="887"/>
                      <a:pt x="150" y="911"/>
                      <a:pt x="172" y="934"/>
                    </a:cubicBezTo>
                    <a:cubicBezTo>
                      <a:pt x="184" y="945"/>
                      <a:pt x="192" y="959"/>
                      <a:pt x="198" y="974"/>
                    </a:cubicBezTo>
                    <a:cubicBezTo>
                      <a:pt x="225" y="951"/>
                      <a:pt x="262" y="935"/>
                      <a:pt x="310" y="943"/>
                    </a:cubicBezTo>
                    <a:cubicBezTo>
                      <a:pt x="367" y="952"/>
                      <a:pt x="408" y="993"/>
                      <a:pt x="418" y="1050"/>
                    </a:cubicBezTo>
                    <a:cubicBezTo>
                      <a:pt x="427" y="1100"/>
                      <a:pt x="407" y="1148"/>
                      <a:pt x="369" y="1169"/>
                    </a:cubicBezTo>
                    <a:cubicBezTo>
                      <a:pt x="354" y="1178"/>
                      <a:pt x="336" y="1172"/>
                      <a:pt x="328" y="1158"/>
                    </a:cubicBezTo>
                    <a:cubicBezTo>
                      <a:pt x="320" y="1143"/>
                      <a:pt x="325" y="1125"/>
                      <a:pt x="340" y="1117"/>
                    </a:cubicBezTo>
                    <a:cubicBezTo>
                      <a:pt x="355" y="1108"/>
                      <a:pt x="363" y="1085"/>
                      <a:pt x="359" y="1060"/>
                    </a:cubicBezTo>
                    <a:cubicBezTo>
                      <a:pt x="357" y="1048"/>
                      <a:pt x="346" y="1009"/>
                      <a:pt x="301" y="1002"/>
                    </a:cubicBezTo>
                    <a:cubicBezTo>
                      <a:pt x="232" y="991"/>
                      <a:pt x="205" y="1062"/>
                      <a:pt x="204" y="1065"/>
                    </a:cubicBezTo>
                    <a:cubicBezTo>
                      <a:pt x="199" y="1081"/>
                      <a:pt x="182" y="1089"/>
                      <a:pt x="166" y="1083"/>
                    </a:cubicBezTo>
                    <a:cubicBezTo>
                      <a:pt x="151" y="1078"/>
                      <a:pt x="142" y="1062"/>
                      <a:pt x="147" y="1046"/>
                    </a:cubicBezTo>
                    <a:cubicBezTo>
                      <a:pt x="152" y="1030"/>
                      <a:pt x="148" y="996"/>
                      <a:pt x="129" y="975"/>
                    </a:cubicBezTo>
                    <a:cubicBezTo>
                      <a:pt x="113" y="958"/>
                      <a:pt x="88" y="954"/>
                      <a:pt x="56" y="962"/>
                    </a:cubicBezTo>
                    <a:cubicBezTo>
                      <a:pt x="43" y="965"/>
                      <a:pt x="33" y="972"/>
                      <a:pt x="26" y="984"/>
                    </a:cubicBezTo>
                    <a:cubicBezTo>
                      <a:pt x="1" y="1027"/>
                      <a:pt x="17" y="1114"/>
                      <a:pt x="24" y="1143"/>
                    </a:cubicBezTo>
                    <a:cubicBezTo>
                      <a:pt x="33" y="1170"/>
                      <a:pt x="46" y="1199"/>
                      <a:pt x="65" y="1225"/>
                    </a:cubicBezTo>
                    <a:cubicBezTo>
                      <a:pt x="93" y="1264"/>
                      <a:pt x="149" y="1292"/>
                      <a:pt x="207" y="1298"/>
                    </a:cubicBezTo>
                    <a:cubicBezTo>
                      <a:pt x="260" y="1303"/>
                      <a:pt x="308" y="1288"/>
                      <a:pt x="341" y="1256"/>
                    </a:cubicBezTo>
                    <a:cubicBezTo>
                      <a:pt x="350" y="1249"/>
                      <a:pt x="362" y="1246"/>
                      <a:pt x="372" y="1250"/>
                    </a:cubicBezTo>
                    <a:cubicBezTo>
                      <a:pt x="377" y="1252"/>
                      <a:pt x="487" y="1290"/>
                      <a:pt x="574" y="1215"/>
                    </a:cubicBezTo>
                    <a:cubicBezTo>
                      <a:pt x="636" y="1163"/>
                      <a:pt x="659" y="1093"/>
                      <a:pt x="649" y="996"/>
                    </a:cubicBezTo>
                    <a:cubicBezTo>
                      <a:pt x="645" y="958"/>
                      <a:pt x="623" y="920"/>
                      <a:pt x="588" y="892"/>
                    </a:cubicBezTo>
                    <a:cubicBezTo>
                      <a:pt x="554" y="865"/>
                      <a:pt x="514" y="852"/>
                      <a:pt x="478" y="856"/>
                    </a:cubicBezTo>
                    <a:cubicBezTo>
                      <a:pt x="469" y="857"/>
                      <a:pt x="460" y="854"/>
                      <a:pt x="453" y="847"/>
                    </a:cubicBezTo>
                    <a:cubicBezTo>
                      <a:pt x="447" y="840"/>
                      <a:pt x="444" y="831"/>
                      <a:pt x="445" y="821"/>
                    </a:cubicBezTo>
                    <a:cubicBezTo>
                      <a:pt x="449" y="800"/>
                      <a:pt x="450" y="737"/>
                      <a:pt x="422" y="703"/>
                    </a:cubicBezTo>
                    <a:cubicBezTo>
                      <a:pt x="407" y="686"/>
                      <a:pt x="387" y="678"/>
                      <a:pt x="359" y="678"/>
                    </a:cubicBezTo>
                    <a:cubicBezTo>
                      <a:pt x="298" y="677"/>
                      <a:pt x="272" y="706"/>
                      <a:pt x="271" y="775"/>
                    </a:cubicBezTo>
                    <a:cubicBezTo>
                      <a:pt x="271" y="791"/>
                      <a:pt x="257" y="805"/>
                      <a:pt x="240" y="804"/>
                    </a:cubicBezTo>
                    <a:cubicBezTo>
                      <a:pt x="224" y="804"/>
                      <a:pt x="211" y="790"/>
                      <a:pt x="211" y="774"/>
                    </a:cubicBezTo>
                    <a:cubicBezTo>
                      <a:pt x="214" y="636"/>
                      <a:pt x="305" y="617"/>
                      <a:pt x="360" y="618"/>
                    </a:cubicBezTo>
                    <a:cubicBezTo>
                      <a:pt x="405" y="618"/>
                      <a:pt x="442" y="634"/>
                      <a:pt x="468" y="664"/>
                    </a:cubicBezTo>
                    <a:cubicBezTo>
                      <a:pt x="501" y="704"/>
                      <a:pt x="507" y="760"/>
                      <a:pt x="507" y="796"/>
                    </a:cubicBezTo>
                    <a:cubicBezTo>
                      <a:pt x="548" y="799"/>
                      <a:pt x="590" y="816"/>
                      <a:pt x="625" y="845"/>
                    </a:cubicBezTo>
                    <a:cubicBezTo>
                      <a:pt x="661" y="874"/>
                      <a:pt x="688" y="912"/>
                      <a:pt x="701" y="952"/>
                    </a:cubicBezTo>
                    <a:cubicBezTo>
                      <a:pt x="731" y="934"/>
                      <a:pt x="774" y="895"/>
                      <a:pt x="774" y="808"/>
                    </a:cubicBezTo>
                    <a:cubicBezTo>
                      <a:pt x="774" y="716"/>
                      <a:pt x="705" y="663"/>
                      <a:pt x="657" y="6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18"/>
              <p:cNvSpPr/>
              <p:nvPr/>
            </p:nvSpPr>
            <p:spPr>
              <a:xfrm flipH="1">
                <a:off x="3797030" y="4613833"/>
                <a:ext cx="83569" cy="82376"/>
              </a:xfrm>
              <a:prstGeom prst="ellipse">
                <a:avLst/>
              </a:pr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18"/>
              <p:cNvSpPr/>
              <p:nvPr/>
            </p:nvSpPr>
            <p:spPr>
              <a:xfrm flipH="1">
                <a:off x="3441262" y="4613833"/>
                <a:ext cx="82376" cy="82376"/>
              </a:xfrm>
              <a:prstGeom prst="ellipse">
                <a:avLst/>
              </a:prstGeom>
              <a:solidFill>
                <a:srgbClr val="CEBA8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8"/>
              <p:cNvSpPr/>
              <p:nvPr/>
            </p:nvSpPr>
            <p:spPr>
              <a:xfrm flipH="1">
                <a:off x="3783898" y="2084064"/>
                <a:ext cx="1432620" cy="240322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1303" extrusionOk="0">
                    <a:moveTo>
                      <a:pt x="650" y="302"/>
                    </a:moveTo>
                    <a:cubicBezTo>
                      <a:pt x="634" y="308"/>
                      <a:pt x="617" y="301"/>
                      <a:pt x="610" y="286"/>
                    </a:cubicBezTo>
                    <a:cubicBezTo>
                      <a:pt x="610" y="285"/>
                      <a:pt x="602" y="269"/>
                      <a:pt x="586" y="263"/>
                    </a:cubicBezTo>
                    <a:cubicBezTo>
                      <a:pt x="574" y="259"/>
                      <a:pt x="558" y="262"/>
                      <a:pt x="540" y="271"/>
                    </a:cubicBezTo>
                    <a:cubicBezTo>
                      <a:pt x="514" y="284"/>
                      <a:pt x="499" y="323"/>
                      <a:pt x="506" y="360"/>
                    </a:cubicBezTo>
                    <a:cubicBezTo>
                      <a:pt x="510" y="382"/>
                      <a:pt x="523" y="419"/>
                      <a:pt x="573" y="425"/>
                    </a:cubicBezTo>
                    <a:cubicBezTo>
                      <a:pt x="612" y="430"/>
                      <a:pt x="653" y="414"/>
                      <a:pt x="688" y="381"/>
                    </a:cubicBezTo>
                    <a:cubicBezTo>
                      <a:pt x="744" y="328"/>
                      <a:pt x="775" y="245"/>
                      <a:pt x="769" y="159"/>
                    </a:cubicBezTo>
                    <a:cubicBezTo>
                      <a:pt x="765" y="95"/>
                      <a:pt x="730" y="45"/>
                      <a:pt x="671" y="21"/>
                    </a:cubicBezTo>
                    <a:cubicBezTo>
                      <a:pt x="620" y="0"/>
                      <a:pt x="560" y="5"/>
                      <a:pt x="529" y="33"/>
                    </a:cubicBezTo>
                    <a:cubicBezTo>
                      <a:pt x="485" y="73"/>
                      <a:pt x="496" y="124"/>
                      <a:pt x="496" y="126"/>
                    </a:cubicBezTo>
                    <a:cubicBezTo>
                      <a:pt x="499" y="139"/>
                      <a:pt x="493" y="152"/>
                      <a:pt x="482" y="159"/>
                    </a:cubicBezTo>
                    <a:cubicBezTo>
                      <a:pt x="471" y="166"/>
                      <a:pt x="457" y="164"/>
                      <a:pt x="447" y="155"/>
                    </a:cubicBezTo>
                    <a:cubicBezTo>
                      <a:pt x="444" y="153"/>
                      <a:pt x="379" y="97"/>
                      <a:pt x="302" y="138"/>
                    </a:cubicBezTo>
                    <a:cubicBezTo>
                      <a:pt x="269" y="156"/>
                      <a:pt x="238" y="209"/>
                      <a:pt x="237" y="270"/>
                    </a:cubicBezTo>
                    <a:cubicBezTo>
                      <a:pt x="249" y="271"/>
                      <a:pt x="262" y="273"/>
                      <a:pt x="275" y="276"/>
                    </a:cubicBezTo>
                    <a:cubicBezTo>
                      <a:pt x="355" y="295"/>
                      <a:pt x="406" y="349"/>
                      <a:pt x="416" y="424"/>
                    </a:cubicBezTo>
                    <a:cubicBezTo>
                      <a:pt x="418" y="440"/>
                      <a:pt x="406" y="455"/>
                      <a:pt x="390" y="457"/>
                    </a:cubicBezTo>
                    <a:cubicBezTo>
                      <a:pt x="373" y="459"/>
                      <a:pt x="358" y="448"/>
                      <a:pt x="356" y="431"/>
                    </a:cubicBezTo>
                    <a:cubicBezTo>
                      <a:pt x="348" y="365"/>
                      <a:pt x="293" y="342"/>
                      <a:pt x="261" y="334"/>
                    </a:cubicBezTo>
                    <a:cubicBezTo>
                      <a:pt x="194" y="318"/>
                      <a:pt x="116" y="340"/>
                      <a:pt x="88" y="382"/>
                    </a:cubicBezTo>
                    <a:cubicBezTo>
                      <a:pt x="60" y="421"/>
                      <a:pt x="50" y="460"/>
                      <a:pt x="58" y="497"/>
                    </a:cubicBezTo>
                    <a:cubicBezTo>
                      <a:pt x="70" y="560"/>
                      <a:pt x="129" y="600"/>
                      <a:pt x="129" y="600"/>
                    </a:cubicBezTo>
                    <a:cubicBezTo>
                      <a:pt x="140" y="607"/>
                      <a:pt x="145" y="619"/>
                      <a:pt x="142" y="631"/>
                    </a:cubicBezTo>
                    <a:cubicBezTo>
                      <a:pt x="140" y="643"/>
                      <a:pt x="130" y="653"/>
                      <a:pt x="118" y="655"/>
                    </a:cubicBezTo>
                    <a:cubicBezTo>
                      <a:pt x="69" y="663"/>
                      <a:pt x="0" y="716"/>
                      <a:pt x="0" y="808"/>
                    </a:cubicBezTo>
                    <a:cubicBezTo>
                      <a:pt x="0" y="895"/>
                      <a:pt x="44" y="934"/>
                      <a:pt x="74" y="952"/>
                    </a:cubicBezTo>
                    <a:cubicBezTo>
                      <a:pt x="87" y="912"/>
                      <a:pt x="113" y="874"/>
                      <a:pt x="149" y="845"/>
                    </a:cubicBezTo>
                    <a:cubicBezTo>
                      <a:pt x="185" y="816"/>
                      <a:pt x="226" y="799"/>
                      <a:pt x="267" y="796"/>
                    </a:cubicBezTo>
                    <a:cubicBezTo>
                      <a:pt x="267" y="760"/>
                      <a:pt x="273" y="704"/>
                      <a:pt x="307" y="664"/>
                    </a:cubicBezTo>
                    <a:cubicBezTo>
                      <a:pt x="333" y="634"/>
                      <a:pt x="369" y="618"/>
                      <a:pt x="415" y="618"/>
                    </a:cubicBezTo>
                    <a:cubicBezTo>
                      <a:pt x="469" y="617"/>
                      <a:pt x="561" y="636"/>
                      <a:pt x="563" y="774"/>
                    </a:cubicBezTo>
                    <a:cubicBezTo>
                      <a:pt x="564" y="790"/>
                      <a:pt x="551" y="804"/>
                      <a:pt x="534" y="804"/>
                    </a:cubicBezTo>
                    <a:cubicBezTo>
                      <a:pt x="517" y="804"/>
                      <a:pt x="504" y="791"/>
                      <a:pt x="503" y="775"/>
                    </a:cubicBezTo>
                    <a:cubicBezTo>
                      <a:pt x="502" y="706"/>
                      <a:pt x="475" y="677"/>
                      <a:pt x="416" y="678"/>
                    </a:cubicBezTo>
                    <a:cubicBezTo>
                      <a:pt x="388" y="678"/>
                      <a:pt x="367" y="686"/>
                      <a:pt x="353" y="703"/>
                    </a:cubicBezTo>
                    <a:cubicBezTo>
                      <a:pt x="324" y="737"/>
                      <a:pt x="326" y="800"/>
                      <a:pt x="329" y="821"/>
                    </a:cubicBezTo>
                    <a:cubicBezTo>
                      <a:pt x="330" y="831"/>
                      <a:pt x="327" y="840"/>
                      <a:pt x="321" y="847"/>
                    </a:cubicBezTo>
                    <a:cubicBezTo>
                      <a:pt x="314" y="853"/>
                      <a:pt x="305" y="857"/>
                      <a:pt x="296" y="856"/>
                    </a:cubicBezTo>
                    <a:cubicBezTo>
                      <a:pt x="260" y="852"/>
                      <a:pt x="220" y="865"/>
                      <a:pt x="187" y="892"/>
                    </a:cubicBezTo>
                    <a:cubicBezTo>
                      <a:pt x="152" y="920"/>
                      <a:pt x="129" y="958"/>
                      <a:pt x="125" y="996"/>
                    </a:cubicBezTo>
                    <a:cubicBezTo>
                      <a:pt x="115" y="1093"/>
                      <a:pt x="139" y="1163"/>
                      <a:pt x="200" y="1215"/>
                    </a:cubicBezTo>
                    <a:cubicBezTo>
                      <a:pt x="288" y="1291"/>
                      <a:pt x="401" y="1251"/>
                      <a:pt x="402" y="1250"/>
                    </a:cubicBezTo>
                    <a:cubicBezTo>
                      <a:pt x="413" y="1246"/>
                      <a:pt x="425" y="1249"/>
                      <a:pt x="433" y="1256"/>
                    </a:cubicBezTo>
                    <a:cubicBezTo>
                      <a:pt x="467" y="1288"/>
                      <a:pt x="515" y="1303"/>
                      <a:pt x="568" y="1298"/>
                    </a:cubicBezTo>
                    <a:cubicBezTo>
                      <a:pt x="626" y="1292"/>
                      <a:pt x="681" y="1264"/>
                      <a:pt x="709" y="1225"/>
                    </a:cubicBezTo>
                    <a:cubicBezTo>
                      <a:pt x="728" y="1199"/>
                      <a:pt x="741" y="1170"/>
                      <a:pt x="750" y="1143"/>
                    </a:cubicBezTo>
                    <a:cubicBezTo>
                      <a:pt x="758" y="1112"/>
                      <a:pt x="773" y="1027"/>
                      <a:pt x="748" y="984"/>
                    </a:cubicBezTo>
                    <a:cubicBezTo>
                      <a:pt x="741" y="972"/>
                      <a:pt x="732" y="965"/>
                      <a:pt x="719" y="962"/>
                    </a:cubicBezTo>
                    <a:cubicBezTo>
                      <a:pt x="686" y="954"/>
                      <a:pt x="661" y="958"/>
                      <a:pt x="645" y="975"/>
                    </a:cubicBezTo>
                    <a:cubicBezTo>
                      <a:pt x="626" y="996"/>
                      <a:pt x="622" y="1030"/>
                      <a:pt x="627" y="1046"/>
                    </a:cubicBezTo>
                    <a:cubicBezTo>
                      <a:pt x="632" y="1062"/>
                      <a:pt x="623" y="1078"/>
                      <a:pt x="608" y="1083"/>
                    </a:cubicBezTo>
                    <a:cubicBezTo>
                      <a:pt x="593" y="1089"/>
                      <a:pt x="576" y="1081"/>
                      <a:pt x="570" y="1065"/>
                    </a:cubicBezTo>
                    <a:cubicBezTo>
                      <a:pt x="569" y="1062"/>
                      <a:pt x="541" y="991"/>
                      <a:pt x="474" y="1002"/>
                    </a:cubicBezTo>
                    <a:cubicBezTo>
                      <a:pt x="428" y="1009"/>
                      <a:pt x="418" y="1048"/>
                      <a:pt x="416" y="1060"/>
                    </a:cubicBezTo>
                    <a:cubicBezTo>
                      <a:pt x="411" y="1085"/>
                      <a:pt x="419" y="1108"/>
                      <a:pt x="435" y="1117"/>
                    </a:cubicBezTo>
                    <a:cubicBezTo>
                      <a:pt x="449" y="1125"/>
                      <a:pt x="454" y="1143"/>
                      <a:pt x="446" y="1158"/>
                    </a:cubicBezTo>
                    <a:cubicBezTo>
                      <a:pt x="438" y="1172"/>
                      <a:pt x="420" y="1178"/>
                      <a:pt x="405" y="1169"/>
                    </a:cubicBezTo>
                    <a:cubicBezTo>
                      <a:pt x="367" y="1148"/>
                      <a:pt x="347" y="1100"/>
                      <a:pt x="356" y="1050"/>
                    </a:cubicBezTo>
                    <a:cubicBezTo>
                      <a:pt x="367" y="993"/>
                      <a:pt x="408" y="952"/>
                      <a:pt x="464" y="943"/>
                    </a:cubicBezTo>
                    <a:cubicBezTo>
                      <a:pt x="512" y="935"/>
                      <a:pt x="549" y="951"/>
                      <a:pt x="576" y="974"/>
                    </a:cubicBezTo>
                    <a:cubicBezTo>
                      <a:pt x="582" y="959"/>
                      <a:pt x="591" y="945"/>
                      <a:pt x="602" y="934"/>
                    </a:cubicBezTo>
                    <a:cubicBezTo>
                      <a:pt x="624" y="911"/>
                      <a:pt x="665" y="887"/>
                      <a:pt x="733" y="904"/>
                    </a:cubicBezTo>
                    <a:cubicBezTo>
                      <a:pt x="747" y="907"/>
                      <a:pt x="759" y="913"/>
                      <a:pt x="769" y="920"/>
                    </a:cubicBezTo>
                    <a:cubicBezTo>
                      <a:pt x="769" y="763"/>
                      <a:pt x="769" y="763"/>
                      <a:pt x="769" y="763"/>
                    </a:cubicBezTo>
                    <a:cubicBezTo>
                      <a:pt x="768" y="712"/>
                      <a:pt x="762" y="671"/>
                      <a:pt x="747" y="655"/>
                    </a:cubicBezTo>
                    <a:cubicBezTo>
                      <a:pt x="743" y="652"/>
                      <a:pt x="737" y="648"/>
                      <a:pt x="723" y="648"/>
                    </a:cubicBezTo>
                    <a:cubicBezTo>
                      <a:pt x="678" y="648"/>
                      <a:pt x="676" y="685"/>
                      <a:pt x="676" y="693"/>
                    </a:cubicBezTo>
                    <a:cubicBezTo>
                      <a:pt x="676" y="709"/>
                      <a:pt x="663" y="723"/>
                      <a:pt x="646" y="723"/>
                    </a:cubicBezTo>
                    <a:cubicBezTo>
                      <a:pt x="646" y="723"/>
                      <a:pt x="646" y="723"/>
                      <a:pt x="646" y="723"/>
                    </a:cubicBezTo>
                    <a:cubicBezTo>
                      <a:pt x="629" y="723"/>
                      <a:pt x="616" y="709"/>
                      <a:pt x="616" y="693"/>
                    </a:cubicBezTo>
                    <a:cubicBezTo>
                      <a:pt x="616" y="650"/>
                      <a:pt x="645" y="587"/>
                      <a:pt x="723" y="587"/>
                    </a:cubicBezTo>
                    <a:cubicBezTo>
                      <a:pt x="741" y="587"/>
                      <a:pt x="756" y="591"/>
                      <a:pt x="769" y="598"/>
                    </a:cubicBezTo>
                    <a:cubicBezTo>
                      <a:pt x="769" y="378"/>
                      <a:pt x="769" y="378"/>
                      <a:pt x="769" y="378"/>
                    </a:cubicBezTo>
                    <a:cubicBezTo>
                      <a:pt x="757" y="395"/>
                      <a:pt x="744" y="411"/>
                      <a:pt x="729" y="425"/>
                    </a:cubicBezTo>
                    <a:cubicBezTo>
                      <a:pt x="687" y="465"/>
                      <a:pt x="637" y="486"/>
                      <a:pt x="587" y="486"/>
                    </a:cubicBezTo>
                    <a:cubicBezTo>
                      <a:pt x="580" y="486"/>
                      <a:pt x="573" y="486"/>
                      <a:pt x="566" y="485"/>
                    </a:cubicBezTo>
                    <a:cubicBezTo>
                      <a:pt x="503" y="477"/>
                      <a:pt x="458" y="433"/>
                      <a:pt x="447" y="371"/>
                    </a:cubicBezTo>
                    <a:cubicBezTo>
                      <a:pt x="436" y="307"/>
                      <a:pt x="463" y="243"/>
                      <a:pt x="512" y="218"/>
                    </a:cubicBezTo>
                    <a:cubicBezTo>
                      <a:pt x="547" y="200"/>
                      <a:pt x="579" y="197"/>
                      <a:pt x="607" y="207"/>
                    </a:cubicBezTo>
                    <a:cubicBezTo>
                      <a:pt x="648" y="222"/>
                      <a:pt x="664" y="258"/>
                      <a:pt x="666" y="262"/>
                    </a:cubicBezTo>
                    <a:cubicBezTo>
                      <a:pt x="672" y="278"/>
                      <a:pt x="665" y="295"/>
                      <a:pt x="650" y="30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3" name="Google Shape;203;p18"/>
          <p:cNvGrpSpPr/>
          <p:nvPr/>
        </p:nvGrpSpPr>
        <p:grpSpPr>
          <a:xfrm>
            <a:off x="6461158" y="3586610"/>
            <a:ext cx="1809000" cy="34289"/>
            <a:chOff x="6971505" y="485774"/>
            <a:chExt cx="4768055" cy="55245"/>
          </a:xfrm>
        </p:grpSpPr>
        <p:sp>
          <p:nvSpPr>
            <p:cNvPr id="204" name="Google Shape;204;p18"/>
            <p:cNvSpPr/>
            <p:nvPr/>
          </p:nvSpPr>
          <p:spPr>
            <a:xfrm>
              <a:off x="6971505" y="485774"/>
              <a:ext cx="862807" cy="5524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8"/>
            <p:cNvSpPr/>
            <p:nvPr/>
          </p:nvSpPr>
          <p:spPr>
            <a:xfrm>
              <a:off x="7947817" y="485774"/>
              <a:ext cx="862807" cy="5524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8"/>
            <p:cNvSpPr/>
            <p:nvPr/>
          </p:nvSpPr>
          <p:spPr>
            <a:xfrm>
              <a:off x="8924129" y="485774"/>
              <a:ext cx="862807" cy="5524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8"/>
            <p:cNvSpPr/>
            <p:nvPr/>
          </p:nvSpPr>
          <p:spPr>
            <a:xfrm>
              <a:off x="9900441" y="485774"/>
              <a:ext cx="862807" cy="5524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8"/>
            <p:cNvSpPr/>
            <p:nvPr/>
          </p:nvSpPr>
          <p:spPr>
            <a:xfrm>
              <a:off x="10876753" y="485774"/>
              <a:ext cx="862807" cy="552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title"/>
          </p:nvPr>
        </p:nvSpPr>
        <p:spPr>
          <a:xfrm>
            <a:off x="502443" y="1"/>
            <a:ext cx="8137922" cy="77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9"/>
          <p:cNvSpPr txBox="1">
            <a:spLocks noGrp="1"/>
          </p:cNvSpPr>
          <p:nvPr>
            <p:ph type="body" idx="1"/>
          </p:nvPr>
        </p:nvSpPr>
        <p:spPr>
          <a:xfrm>
            <a:off x="502443" y="842963"/>
            <a:ext cx="8137922" cy="3764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19"/>
          <p:cNvSpPr txBox="1">
            <a:spLocks noGrp="1"/>
          </p:cNvSpPr>
          <p:nvPr>
            <p:ph type="dt" idx="10"/>
          </p:nvPr>
        </p:nvSpPr>
        <p:spPr>
          <a:xfrm>
            <a:off x="4051299" y="4689467"/>
            <a:ext cx="1041402" cy="15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9"/>
          <p:cNvSpPr txBox="1">
            <a:spLocks noGrp="1"/>
          </p:cNvSpPr>
          <p:nvPr>
            <p:ph type="ftr" idx="11"/>
          </p:nvPr>
        </p:nvSpPr>
        <p:spPr>
          <a:xfrm>
            <a:off x="502443" y="4689467"/>
            <a:ext cx="3105151" cy="15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9"/>
          <p:cNvSpPr txBox="1">
            <a:spLocks noGrp="1"/>
          </p:cNvSpPr>
          <p:nvPr>
            <p:ph type="sldNum" idx="12"/>
          </p:nvPr>
        </p:nvSpPr>
        <p:spPr>
          <a:xfrm>
            <a:off x="6457949" y="4689467"/>
            <a:ext cx="2182416" cy="15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502443" y="1"/>
            <a:ext cx="8137922" cy="77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502443" y="842963"/>
            <a:ext cx="8137922" cy="3764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23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dt" idx="10"/>
          </p:nvPr>
        </p:nvSpPr>
        <p:spPr>
          <a:xfrm>
            <a:off x="4051299" y="4689467"/>
            <a:ext cx="1041402" cy="15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ftr" idx="11"/>
          </p:nvPr>
        </p:nvSpPr>
        <p:spPr>
          <a:xfrm>
            <a:off x="502443" y="4689467"/>
            <a:ext cx="3105151" cy="15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6457949" y="4689467"/>
            <a:ext cx="2182416" cy="15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17">
          <p15:clr>
            <a:srgbClr val="F26B43"/>
          </p15:clr>
        </p15:guide>
        <p15:guide id="2" pos="5443">
          <p15:clr>
            <a:srgbClr val="F26B43"/>
          </p15:clr>
        </p15:guide>
        <p15:guide id="3" orient="horz" pos="486">
          <p15:clr>
            <a:srgbClr val="F26B43"/>
          </p15:clr>
        </p15:guide>
        <p15:guide id="4" orient="horz" pos="531">
          <p15:clr>
            <a:srgbClr val="F26B43"/>
          </p15:clr>
        </p15:guide>
        <p15:guide id="5" orient="horz" pos="2948">
          <p15:clr>
            <a:srgbClr val="F26B43"/>
          </p15:clr>
        </p15:guide>
        <p15:guide id="6" orient="horz" pos="290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note.garychen.top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Chen-Gary/note-square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0"/>
          <p:cNvSpPr txBox="1">
            <a:spLocks noGrp="1"/>
          </p:cNvSpPr>
          <p:nvPr>
            <p:ph type="subTitle" idx="1"/>
          </p:nvPr>
        </p:nvSpPr>
        <p:spPr>
          <a:xfrm>
            <a:off x="906525" y="1709725"/>
            <a:ext cx="2682900" cy="14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85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Application for markdown note taking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 Note Edit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 Note Management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 Note Community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40000"/>
              <a:buNone/>
            </a:pP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220" name="Google Shape;220;p20"/>
          <p:cNvSpPr txBox="1">
            <a:spLocks noGrp="1"/>
          </p:cNvSpPr>
          <p:nvPr>
            <p:ph type="ctrTitle"/>
          </p:nvPr>
        </p:nvSpPr>
        <p:spPr>
          <a:xfrm>
            <a:off x="906525" y="771525"/>
            <a:ext cx="2212500" cy="8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</a:pPr>
            <a:endParaRPr sz="2800" b="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5000"/>
              <a:t>Note²</a:t>
            </a:r>
            <a:endParaRPr sz="5100"/>
          </a:p>
        </p:txBody>
      </p:sp>
      <p:sp>
        <p:nvSpPr>
          <p:cNvPr id="221" name="Google Shape;221;p20"/>
          <p:cNvSpPr txBox="1">
            <a:spLocks noGrp="1"/>
          </p:cNvSpPr>
          <p:nvPr>
            <p:ph type="body" idx="2"/>
          </p:nvPr>
        </p:nvSpPr>
        <p:spPr>
          <a:xfrm>
            <a:off x="1210125" y="3428625"/>
            <a:ext cx="2116800" cy="13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70"/>
              <a:buNone/>
            </a:pPr>
            <a:r>
              <a:rPr lang="zh-TW" sz="1170"/>
              <a:t>119010011 CHEN Chen</a:t>
            </a:r>
            <a:endParaRPr sz="117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70"/>
              <a:buNone/>
            </a:pPr>
            <a:r>
              <a:rPr lang="zh-TW" sz="1170"/>
              <a:t>119010014 CHEN Honghao</a:t>
            </a:r>
            <a:endParaRPr sz="117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70"/>
              <a:buNone/>
            </a:pPr>
            <a:r>
              <a:rPr lang="zh-TW" sz="1170"/>
              <a:t>119010030 CHEN Tong</a:t>
            </a:r>
            <a:endParaRPr sz="117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70"/>
              <a:buNone/>
            </a:pPr>
            <a:r>
              <a:rPr lang="zh-TW" sz="1170"/>
              <a:t>119010104 HU Yiyan</a:t>
            </a:r>
            <a:endParaRPr sz="117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70"/>
              <a:buNone/>
            </a:pPr>
            <a:endParaRPr sz="1170"/>
          </a:p>
        </p:txBody>
      </p:sp>
      <p:pic>
        <p:nvPicPr>
          <p:cNvPr id="222" name="Google Shape;2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3228" y="690575"/>
            <a:ext cx="4815998" cy="376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646300" y="145025"/>
            <a:ext cx="38514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zh-TW"/>
              <a:t>1.2. User: User Log-in &amp; Log-out</a:t>
            </a:r>
            <a:endParaRPr/>
          </a:p>
        </p:txBody>
      </p:sp>
      <p:pic>
        <p:nvPicPr>
          <p:cNvPr id="308" name="Google Shape;30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675" y="1771650"/>
            <a:ext cx="2124075" cy="1600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09" name="Google Shape;30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4800" y="1314863"/>
            <a:ext cx="4814226" cy="25137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10" name="Google Shape;310;p29"/>
          <p:cNvSpPr/>
          <p:nvPr/>
        </p:nvSpPr>
        <p:spPr>
          <a:xfrm>
            <a:off x="2772675" y="2501425"/>
            <a:ext cx="723300" cy="201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9"/>
          <p:cNvSpPr txBox="1"/>
          <p:nvPr/>
        </p:nvSpPr>
        <p:spPr>
          <a:xfrm>
            <a:off x="2722425" y="2290450"/>
            <a:ext cx="823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on click</a:t>
            </a:r>
            <a:endParaRPr sz="1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0"/>
          <p:cNvSpPr txBox="1">
            <a:spLocks noGrp="1"/>
          </p:cNvSpPr>
          <p:nvPr>
            <p:ph type="title"/>
          </p:nvPr>
        </p:nvSpPr>
        <p:spPr>
          <a:xfrm>
            <a:off x="2646300" y="145025"/>
            <a:ext cx="38514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dirty="0"/>
              <a:t>2.3. User: Edit Profi</a:t>
            </a:r>
            <a:r>
              <a:rPr lang="en-US" altLang="zh-TW"/>
              <a:t>l</a:t>
            </a:r>
            <a:r>
              <a:rPr lang="zh-TW"/>
              <a:t>e</a:t>
            </a:r>
            <a:endParaRPr dirty="0"/>
          </a:p>
        </p:txBody>
      </p:sp>
      <p:pic>
        <p:nvPicPr>
          <p:cNvPr id="317" name="Google Shape;3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50" y="1379650"/>
            <a:ext cx="3775550" cy="229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0"/>
          <p:cNvSpPr txBox="1"/>
          <p:nvPr/>
        </p:nvSpPr>
        <p:spPr>
          <a:xfrm>
            <a:off x="1349925" y="3907875"/>
            <a:ext cx="1802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/>
              <a:t>Set Nickname</a:t>
            </a:r>
            <a:endParaRPr sz="1200"/>
          </a:p>
        </p:txBody>
      </p:sp>
      <p:pic>
        <p:nvPicPr>
          <p:cNvPr id="319" name="Google Shape;31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5300" y="1254213"/>
            <a:ext cx="3502900" cy="263507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0"/>
          <p:cNvSpPr txBox="1"/>
          <p:nvPr/>
        </p:nvSpPr>
        <p:spPr>
          <a:xfrm>
            <a:off x="5705550" y="3907875"/>
            <a:ext cx="1802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/>
              <a:t>Set Avatar</a:t>
            </a:r>
            <a:endParaRPr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2381550" y="190125"/>
            <a:ext cx="43809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/>
              <a:t>2.4. User: Password Recovery</a:t>
            </a:r>
            <a:endParaRPr/>
          </a:p>
        </p:txBody>
      </p:sp>
      <p:pic>
        <p:nvPicPr>
          <p:cNvPr id="326" name="Google Shape;3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3500" y="1184900"/>
            <a:ext cx="4686874" cy="2893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752925"/>
            <a:ext cx="3648700" cy="3946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2"/>
          <p:cNvSpPr txBox="1">
            <a:spLocks noGrp="1"/>
          </p:cNvSpPr>
          <p:nvPr>
            <p:ph type="title"/>
          </p:nvPr>
        </p:nvSpPr>
        <p:spPr>
          <a:xfrm>
            <a:off x="502445" y="1874370"/>
            <a:ext cx="4143000" cy="49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zh-TW" sz="2400"/>
              <a:t>Note</a:t>
            </a:r>
            <a:endParaRPr/>
          </a:p>
        </p:txBody>
      </p:sp>
      <p:sp>
        <p:nvSpPr>
          <p:cNvPr id="333" name="Google Shape;333;p32"/>
          <p:cNvSpPr txBox="1">
            <a:spLocks noGrp="1"/>
          </p:cNvSpPr>
          <p:nvPr>
            <p:ph type="body" idx="1"/>
          </p:nvPr>
        </p:nvSpPr>
        <p:spPr>
          <a:xfrm>
            <a:off x="502445" y="2463987"/>
            <a:ext cx="4143000" cy="76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Create / Edit Notes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Manage Note File Structure</a:t>
            </a:r>
            <a:endParaRPr/>
          </a:p>
        </p:txBody>
      </p:sp>
      <p:sp>
        <p:nvSpPr>
          <p:cNvPr id="334" name="Google Shape;334;p32"/>
          <p:cNvSpPr/>
          <p:nvPr/>
        </p:nvSpPr>
        <p:spPr>
          <a:xfrm>
            <a:off x="578167" y="1381775"/>
            <a:ext cx="573414" cy="4937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chemeClr val="accent1"/>
                </a:solidFill>
                <a:latin typeface="Impact"/>
              </a:rPr>
              <a:t>/03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3"/>
          <p:cNvSpPr txBox="1">
            <a:spLocks noGrp="1"/>
          </p:cNvSpPr>
          <p:nvPr>
            <p:ph type="ftr" idx="11"/>
          </p:nvPr>
        </p:nvSpPr>
        <p:spPr>
          <a:xfrm>
            <a:off x="502443" y="4689467"/>
            <a:ext cx="3105300" cy="1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www.islide.cc </a:t>
            </a:r>
            <a:endParaRPr/>
          </a:p>
        </p:txBody>
      </p:sp>
      <p:sp>
        <p:nvSpPr>
          <p:cNvPr id="340" name="Google Shape;340;p33"/>
          <p:cNvSpPr txBox="1">
            <a:spLocks noGrp="1"/>
          </p:cNvSpPr>
          <p:nvPr>
            <p:ph type="sldNum" idx="12"/>
          </p:nvPr>
        </p:nvSpPr>
        <p:spPr>
          <a:xfrm>
            <a:off x="6457949" y="4689467"/>
            <a:ext cx="2182500" cy="1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14</a:t>
            </a:fld>
            <a:endParaRPr/>
          </a:p>
        </p:txBody>
      </p:sp>
      <p:pic>
        <p:nvPicPr>
          <p:cNvPr id="341" name="Google Shape;34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375" y="566975"/>
            <a:ext cx="3284368" cy="4354474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3"/>
          <p:cNvSpPr txBox="1">
            <a:spLocks noGrp="1"/>
          </p:cNvSpPr>
          <p:nvPr>
            <p:ph type="title"/>
          </p:nvPr>
        </p:nvSpPr>
        <p:spPr>
          <a:xfrm>
            <a:off x="4323025" y="996300"/>
            <a:ext cx="4410000" cy="16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500"/>
              <a:t>Markdown notes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Support mark/bold/Itaic/formula/emoji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Support pictures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Public (share to the note community)/Pivate feature</a:t>
            </a:r>
            <a:endParaRPr sz="1500"/>
          </a:p>
        </p:txBody>
      </p:sp>
      <p:sp>
        <p:nvSpPr>
          <p:cNvPr id="343" name="Google Shape;343;p33"/>
          <p:cNvSpPr txBox="1">
            <a:spLocks noGrp="1"/>
          </p:cNvSpPr>
          <p:nvPr>
            <p:ph type="title"/>
          </p:nvPr>
        </p:nvSpPr>
        <p:spPr>
          <a:xfrm>
            <a:off x="1801500" y="156575"/>
            <a:ext cx="5541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zh-TW"/>
              <a:t>3.1. Note: Create or Edit Notes - Note features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34"/>
          <p:cNvPicPr preferRelativeResize="0"/>
          <p:nvPr/>
        </p:nvPicPr>
        <p:blipFill rotWithShape="1">
          <a:blip r:embed="rId3">
            <a:alphaModFix/>
          </a:blip>
          <a:srcRect t="3892"/>
          <a:stretch/>
        </p:blipFill>
        <p:spPr>
          <a:xfrm>
            <a:off x="218475" y="771525"/>
            <a:ext cx="4564751" cy="372725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34"/>
          <p:cNvSpPr txBox="1">
            <a:spLocks noGrp="1"/>
          </p:cNvSpPr>
          <p:nvPr>
            <p:ph type="title"/>
          </p:nvPr>
        </p:nvSpPr>
        <p:spPr>
          <a:xfrm>
            <a:off x="1573475" y="4402525"/>
            <a:ext cx="2169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500"/>
              <a:t>Full screen preview</a:t>
            </a:r>
            <a:endParaRPr sz="1500"/>
          </a:p>
        </p:txBody>
      </p:sp>
      <p:sp>
        <p:nvSpPr>
          <p:cNvPr id="350" name="Google Shape;350;p34"/>
          <p:cNvSpPr txBox="1">
            <a:spLocks noGrp="1"/>
          </p:cNvSpPr>
          <p:nvPr>
            <p:ph type="title"/>
          </p:nvPr>
        </p:nvSpPr>
        <p:spPr>
          <a:xfrm>
            <a:off x="1967850" y="99225"/>
            <a:ext cx="5208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zh-TW"/>
              <a:t>3.1. Note: Create or Edit Notes - View notes</a:t>
            </a:r>
            <a:endParaRPr/>
          </a:p>
        </p:txBody>
      </p:sp>
      <p:pic>
        <p:nvPicPr>
          <p:cNvPr id="351" name="Google Shape;351;p34"/>
          <p:cNvPicPr preferRelativeResize="0"/>
          <p:nvPr/>
        </p:nvPicPr>
        <p:blipFill rotWithShape="1">
          <a:blip r:embed="rId4">
            <a:alphaModFix/>
          </a:blip>
          <a:srcRect l="50189" t="2047"/>
          <a:stretch/>
        </p:blipFill>
        <p:spPr>
          <a:xfrm>
            <a:off x="5311350" y="842975"/>
            <a:ext cx="3207424" cy="3227599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34"/>
          <p:cNvSpPr txBox="1">
            <a:spLocks noGrp="1"/>
          </p:cNvSpPr>
          <p:nvPr>
            <p:ph type="title"/>
          </p:nvPr>
        </p:nvSpPr>
        <p:spPr>
          <a:xfrm>
            <a:off x="6048963" y="4475150"/>
            <a:ext cx="1884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500"/>
              <a:t>Navigation</a:t>
            </a:r>
            <a:endParaRPr sz="13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25" y="1732500"/>
            <a:ext cx="4363199" cy="193918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58" name="Google Shape;358;p35"/>
          <p:cNvSpPr txBox="1">
            <a:spLocks noGrp="1"/>
          </p:cNvSpPr>
          <p:nvPr>
            <p:ph type="title"/>
          </p:nvPr>
        </p:nvSpPr>
        <p:spPr>
          <a:xfrm>
            <a:off x="1967850" y="99225"/>
            <a:ext cx="5208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/>
              <a:t>3.1. Note: Create or Edit Notes - Create</a:t>
            </a:r>
            <a:endParaRPr/>
          </a:p>
        </p:txBody>
      </p:sp>
      <p:sp>
        <p:nvSpPr>
          <p:cNvPr id="359" name="Google Shape;359;p35"/>
          <p:cNvSpPr txBox="1"/>
          <p:nvPr/>
        </p:nvSpPr>
        <p:spPr>
          <a:xfrm>
            <a:off x="1149575" y="3857625"/>
            <a:ext cx="223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/>
              <a:t>create a new note</a:t>
            </a:r>
            <a:endParaRPr b="1"/>
          </a:p>
        </p:txBody>
      </p:sp>
      <p:pic>
        <p:nvPicPr>
          <p:cNvPr id="360" name="Google Shape;36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149" y="1504038"/>
            <a:ext cx="4391278" cy="239609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61" name="Google Shape;361;p35"/>
          <p:cNvSpPr txBox="1"/>
          <p:nvPr/>
        </p:nvSpPr>
        <p:spPr>
          <a:xfrm>
            <a:off x="5713025" y="3953650"/>
            <a:ext cx="223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/>
              <a:t>finish creating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563" y="188775"/>
            <a:ext cx="2552523" cy="1807599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6"/>
          <p:cNvSpPr txBox="1">
            <a:spLocks noGrp="1"/>
          </p:cNvSpPr>
          <p:nvPr>
            <p:ph type="title"/>
          </p:nvPr>
        </p:nvSpPr>
        <p:spPr>
          <a:xfrm>
            <a:off x="996175" y="1996375"/>
            <a:ext cx="2169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800"/>
              <a:t>Markdown Guide</a:t>
            </a:r>
            <a:endParaRPr sz="800"/>
          </a:p>
        </p:txBody>
      </p:sp>
      <p:sp>
        <p:nvSpPr>
          <p:cNvPr id="368" name="Google Shape;368;p36"/>
          <p:cNvSpPr txBox="1">
            <a:spLocks noGrp="1"/>
          </p:cNvSpPr>
          <p:nvPr>
            <p:ph type="title"/>
          </p:nvPr>
        </p:nvSpPr>
        <p:spPr>
          <a:xfrm>
            <a:off x="3875950" y="188775"/>
            <a:ext cx="5817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/>
              <a:t>3.1. Note: Create or Edit Notes -Edit</a:t>
            </a:r>
            <a:endParaRPr/>
          </a:p>
        </p:txBody>
      </p:sp>
      <p:sp>
        <p:nvSpPr>
          <p:cNvPr id="369" name="Google Shape;369;p36"/>
          <p:cNvSpPr txBox="1">
            <a:spLocks noGrp="1"/>
          </p:cNvSpPr>
          <p:nvPr>
            <p:ph type="title"/>
          </p:nvPr>
        </p:nvSpPr>
        <p:spPr>
          <a:xfrm>
            <a:off x="996163" y="4607725"/>
            <a:ext cx="2169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900"/>
              <a:t>Edit Note</a:t>
            </a:r>
            <a:endParaRPr sz="900"/>
          </a:p>
        </p:txBody>
      </p:sp>
      <p:pic>
        <p:nvPicPr>
          <p:cNvPr id="370" name="Google Shape;37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312" y="2621049"/>
            <a:ext cx="4416763" cy="205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71" name="Google Shape;371;p36"/>
          <p:cNvSpPr txBox="1">
            <a:spLocks noGrp="1"/>
          </p:cNvSpPr>
          <p:nvPr>
            <p:ph type="title"/>
          </p:nvPr>
        </p:nvSpPr>
        <p:spPr>
          <a:xfrm>
            <a:off x="5508200" y="1520100"/>
            <a:ext cx="2953800" cy="21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500"/>
              <a:t>Edit Note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A Markdown editor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Real-time Markdown text rendering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Allow inserting images, codes, equations etc.  </a:t>
            </a:r>
            <a:endParaRPr sz="1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7"/>
          <p:cNvSpPr txBox="1">
            <a:spLocks noGrp="1"/>
          </p:cNvSpPr>
          <p:nvPr>
            <p:ph type="title"/>
          </p:nvPr>
        </p:nvSpPr>
        <p:spPr>
          <a:xfrm>
            <a:off x="2350800" y="242125"/>
            <a:ext cx="44424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zh-TW"/>
              <a:t>3.2. Note: Manage Note File Structure</a:t>
            </a:r>
            <a:endParaRPr/>
          </a:p>
        </p:txBody>
      </p:sp>
      <p:pic>
        <p:nvPicPr>
          <p:cNvPr id="377" name="Google Shape;37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275" y="842975"/>
            <a:ext cx="5579525" cy="259215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7"/>
          <p:cNvSpPr txBox="1">
            <a:spLocks noGrp="1"/>
          </p:cNvSpPr>
          <p:nvPr>
            <p:ph type="title"/>
          </p:nvPr>
        </p:nvSpPr>
        <p:spPr>
          <a:xfrm>
            <a:off x="4572000" y="1879700"/>
            <a:ext cx="4410000" cy="21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40000"/>
              <a:buFont typeface="Arial"/>
              <a:buNone/>
            </a:pPr>
            <a:r>
              <a:rPr lang="zh-TW" sz="1500"/>
              <a:t>Manage Folder &amp; Note</a:t>
            </a:r>
            <a:endParaRPr sz="1500"/>
          </a:p>
          <a:p>
            <a:pPr marL="457200" lvl="0" indent="-3143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 sz="1500"/>
              <a:t>Folder create/delete/rename</a:t>
            </a:r>
            <a:endParaRPr sz="1500"/>
          </a:p>
          <a:p>
            <a:pPr marL="457200" lvl="0" indent="-3143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 sz="1500"/>
              <a:t>Note edit/move/delete</a:t>
            </a:r>
            <a:endParaRPr sz="1500"/>
          </a:p>
          <a:p>
            <a:pPr marL="457200" lvl="0" indent="-3143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 sz="1500"/>
              <a:t>The Notes that have been marked ‘like’  </a:t>
            </a:r>
            <a:endParaRPr sz="1500"/>
          </a:p>
          <a:p>
            <a:pPr marL="457200" lvl="0" indent="-3143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 sz="1500"/>
              <a:t>Create new note in the corresponding folder</a:t>
            </a:r>
            <a:endParaRPr sz="150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/>
              <a:t>Personal Info</a:t>
            </a:r>
            <a:endParaRPr sz="1500"/>
          </a:p>
          <a:p>
            <a:pPr marL="457200" lvl="0" indent="-3143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 sz="1500"/>
              <a:t>Change ID &amp; set avatar</a:t>
            </a:r>
            <a:endParaRPr sz="1500"/>
          </a:p>
        </p:txBody>
      </p:sp>
      <p:pic>
        <p:nvPicPr>
          <p:cNvPr id="379" name="Google Shape;37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275" y="3211775"/>
            <a:ext cx="1782725" cy="1572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8"/>
          <p:cNvSpPr txBox="1">
            <a:spLocks noGrp="1"/>
          </p:cNvSpPr>
          <p:nvPr>
            <p:ph type="title"/>
          </p:nvPr>
        </p:nvSpPr>
        <p:spPr>
          <a:xfrm>
            <a:off x="2350800" y="242125"/>
            <a:ext cx="44424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zh-TW"/>
              <a:t>3.2. Note: Manage Note File Structure</a:t>
            </a:r>
            <a:endParaRPr/>
          </a:p>
        </p:txBody>
      </p:sp>
      <p:pic>
        <p:nvPicPr>
          <p:cNvPr id="385" name="Google Shape;38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100" y="842975"/>
            <a:ext cx="3149475" cy="117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100" y="2107599"/>
            <a:ext cx="3149475" cy="989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5100" y="3282604"/>
            <a:ext cx="3149474" cy="11280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81925" y="842975"/>
            <a:ext cx="2283276" cy="172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00375" y="2762200"/>
            <a:ext cx="2746250" cy="2111275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38"/>
          <p:cNvSpPr txBox="1"/>
          <p:nvPr/>
        </p:nvSpPr>
        <p:spPr>
          <a:xfrm>
            <a:off x="4010200" y="1124950"/>
            <a:ext cx="1242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Folder Management</a:t>
            </a:r>
            <a:endParaRPr/>
          </a:p>
        </p:txBody>
      </p:sp>
      <p:sp>
        <p:nvSpPr>
          <p:cNvPr id="391" name="Google Shape;391;p38"/>
          <p:cNvSpPr txBox="1"/>
          <p:nvPr/>
        </p:nvSpPr>
        <p:spPr>
          <a:xfrm>
            <a:off x="4572000" y="2481925"/>
            <a:ext cx="1242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Note Management</a:t>
            </a:r>
            <a:endParaRPr/>
          </a:p>
        </p:txBody>
      </p:sp>
      <p:cxnSp>
        <p:nvCxnSpPr>
          <p:cNvPr id="392" name="Google Shape;392;p38"/>
          <p:cNvCxnSpPr>
            <a:stCxn id="391" idx="3"/>
            <a:endCxn id="388" idx="1"/>
          </p:cNvCxnSpPr>
          <p:nvPr/>
        </p:nvCxnSpPr>
        <p:spPr>
          <a:xfrm rot="10800000" flipH="1">
            <a:off x="5814300" y="1707325"/>
            <a:ext cx="767700" cy="108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3" name="Google Shape;393;p38"/>
          <p:cNvCxnSpPr/>
          <p:nvPr/>
        </p:nvCxnSpPr>
        <p:spPr>
          <a:xfrm>
            <a:off x="5819125" y="3018525"/>
            <a:ext cx="392400" cy="55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4" name="Google Shape;394;p38"/>
          <p:cNvCxnSpPr>
            <a:stCxn id="390" idx="1"/>
          </p:cNvCxnSpPr>
          <p:nvPr/>
        </p:nvCxnSpPr>
        <p:spPr>
          <a:xfrm rot="10800000">
            <a:off x="3356500" y="1111450"/>
            <a:ext cx="653700" cy="32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5" name="Google Shape;395;p38"/>
          <p:cNvCxnSpPr>
            <a:stCxn id="390" idx="1"/>
            <a:endCxn id="386" idx="3"/>
          </p:cNvCxnSpPr>
          <p:nvPr/>
        </p:nvCxnSpPr>
        <p:spPr>
          <a:xfrm flipH="1">
            <a:off x="3334600" y="1432750"/>
            <a:ext cx="675600" cy="116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6" name="Google Shape;396;p38"/>
          <p:cNvCxnSpPr>
            <a:stCxn id="390" idx="1"/>
            <a:endCxn id="387" idx="3"/>
          </p:cNvCxnSpPr>
          <p:nvPr/>
        </p:nvCxnSpPr>
        <p:spPr>
          <a:xfrm flipH="1">
            <a:off x="3334600" y="1432750"/>
            <a:ext cx="675600" cy="24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7" name="Google Shape;227;p21"/>
          <p:cNvCxnSpPr/>
          <p:nvPr/>
        </p:nvCxnSpPr>
        <p:spPr>
          <a:xfrm rot="10800000">
            <a:off x="502444" y="1791620"/>
            <a:ext cx="568303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28" name="Google Shape;228;p21"/>
          <p:cNvCxnSpPr/>
          <p:nvPr/>
        </p:nvCxnSpPr>
        <p:spPr>
          <a:xfrm>
            <a:off x="502444" y="2136493"/>
            <a:ext cx="1943306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9" name="Google Shape;229;p21"/>
          <p:cNvSpPr txBox="1"/>
          <p:nvPr/>
        </p:nvSpPr>
        <p:spPr>
          <a:xfrm>
            <a:off x="3936476" y="1680376"/>
            <a:ext cx="4101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rgbClr val="7176C5"/>
                </a:solidFill>
                <a:latin typeface="Impact"/>
                <a:ea typeface="Impact"/>
                <a:cs typeface="Impact"/>
                <a:sym typeface="Impact"/>
              </a:rPr>
              <a:t>2</a:t>
            </a:r>
            <a:endParaRPr sz="1100"/>
          </a:p>
        </p:txBody>
      </p:sp>
      <p:cxnSp>
        <p:nvCxnSpPr>
          <p:cNvPr id="230" name="Google Shape;230;p21"/>
          <p:cNvCxnSpPr/>
          <p:nvPr/>
        </p:nvCxnSpPr>
        <p:spPr>
          <a:xfrm>
            <a:off x="4462317" y="1655136"/>
            <a:ext cx="0" cy="455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1" name="Google Shape;231;p21"/>
          <p:cNvSpPr txBox="1"/>
          <p:nvPr/>
        </p:nvSpPr>
        <p:spPr>
          <a:xfrm>
            <a:off x="4462336" y="1728974"/>
            <a:ext cx="317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500" tIns="35100" rIns="67500" bIns="351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TW" b="1">
                <a:solidFill>
                  <a:schemeClr val="dk1"/>
                </a:solidFill>
              </a:rPr>
              <a:t>User</a:t>
            </a:r>
            <a:endParaRPr sz="1100"/>
          </a:p>
        </p:txBody>
      </p:sp>
      <p:sp>
        <p:nvSpPr>
          <p:cNvPr id="232" name="Google Shape;232;p21"/>
          <p:cNvSpPr txBox="1"/>
          <p:nvPr/>
        </p:nvSpPr>
        <p:spPr>
          <a:xfrm>
            <a:off x="3936476" y="2381861"/>
            <a:ext cx="4425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rPr>
              <a:t>3</a:t>
            </a:r>
            <a:endParaRPr sz="1100"/>
          </a:p>
        </p:txBody>
      </p:sp>
      <p:cxnSp>
        <p:nvCxnSpPr>
          <p:cNvPr id="233" name="Google Shape;233;p21"/>
          <p:cNvCxnSpPr/>
          <p:nvPr/>
        </p:nvCxnSpPr>
        <p:spPr>
          <a:xfrm>
            <a:off x="4478514" y="2356621"/>
            <a:ext cx="0" cy="4554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4" name="Google Shape;234;p21"/>
          <p:cNvSpPr txBox="1"/>
          <p:nvPr/>
        </p:nvSpPr>
        <p:spPr>
          <a:xfrm>
            <a:off x="4478533" y="2393560"/>
            <a:ext cx="317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500" tIns="35100" rIns="67500" bIns="351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TW" b="1">
                <a:solidFill>
                  <a:schemeClr val="dk1"/>
                </a:solidFill>
              </a:rPr>
              <a:t>Note</a:t>
            </a:r>
            <a:endParaRPr sz="1100"/>
          </a:p>
        </p:txBody>
      </p:sp>
      <p:sp>
        <p:nvSpPr>
          <p:cNvPr id="235" name="Google Shape;235;p21"/>
          <p:cNvSpPr txBox="1"/>
          <p:nvPr/>
        </p:nvSpPr>
        <p:spPr>
          <a:xfrm>
            <a:off x="3936476" y="3083346"/>
            <a:ext cx="4509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chemeClr val="accent3"/>
                </a:solidFill>
                <a:latin typeface="Impact"/>
                <a:ea typeface="Impact"/>
                <a:cs typeface="Impact"/>
                <a:sym typeface="Impact"/>
              </a:rPr>
              <a:t>4</a:t>
            </a:r>
            <a:endParaRPr sz="1100"/>
          </a:p>
        </p:txBody>
      </p:sp>
      <p:cxnSp>
        <p:nvCxnSpPr>
          <p:cNvPr id="236" name="Google Shape;236;p21"/>
          <p:cNvCxnSpPr/>
          <p:nvPr/>
        </p:nvCxnSpPr>
        <p:spPr>
          <a:xfrm>
            <a:off x="4482741" y="3058106"/>
            <a:ext cx="0" cy="4554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7" name="Google Shape;237;p21"/>
          <p:cNvSpPr txBox="1"/>
          <p:nvPr/>
        </p:nvSpPr>
        <p:spPr>
          <a:xfrm>
            <a:off x="4482730" y="3131974"/>
            <a:ext cx="317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500" tIns="35100" rIns="67500" bIns="351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TW" b="1">
                <a:solidFill>
                  <a:schemeClr val="dk1"/>
                </a:solidFill>
              </a:rPr>
              <a:t>Note Community</a:t>
            </a:r>
            <a:endParaRPr sz="1100"/>
          </a:p>
        </p:txBody>
      </p:sp>
      <p:sp>
        <p:nvSpPr>
          <p:cNvPr id="238" name="Google Shape;238;p21"/>
          <p:cNvSpPr txBox="1"/>
          <p:nvPr/>
        </p:nvSpPr>
        <p:spPr>
          <a:xfrm>
            <a:off x="3936476" y="3784831"/>
            <a:ext cx="4425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chemeClr val="accent4"/>
                </a:solidFill>
                <a:latin typeface="Impact"/>
                <a:ea typeface="Impact"/>
                <a:cs typeface="Impact"/>
                <a:sym typeface="Impact"/>
              </a:rPr>
              <a:t>5</a:t>
            </a:r>
            <a:endParaRPr sz="1100"/>
          </a:p>
        </p:txBody>
      </p:sp>
      <p:cxnSp>
        <p:nvCxnSpPr>
          <p:cNvPr id="239" name="Google Shape;239;p21"/>
          <p:cNvCxnSpPr/>
          <p:nvPr/>
        </p:nvCxnSpPr>
        <p:spPr>
          <a:xfrm>
            <a:off x="4478514" y="3759591"/>
            <a:ext cx="0" cy="4554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0" name="Google Shape;240;p21"/>
          <p:cNvSpPr txBox="1"/>
          <p:nvPr/>
        </p:nvSpPr>
        <p:spPr>
          <a:xfrm>
            <a:off x="4478533" y="3833430"/>
            <a:ext cx="317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500" tIns="35100" rIns="67500" bIns="351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TW" b="1">
                <a:solidFill>
                  <a:schemeClr val="dk1"/>
                </a:solidFill>
              </a:rPr>
              <a:t>Admin</a:t>
            </a:r>
            <a:endParaRPr sz="1100"/>
          </a:p>
        </p:txBody>
      </p:sp>
      <p:sp>
        <p:nvSpPr>
          <p:cNvPr id="241" name="Google Shape;241;p21"/>
          <p:cNvSpPr txBox="1"/>
          <p:nvPr/>
        </p:nvSpPr>
        <p:spPr>
          <a:xfrm>
            <a:off x="1011926" y="1668000"/>
            <a:ext cx="1258425" cy="49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500" tIns="35100" rIns="67500" bIns="35100" anchor="ctr" anchorCtr="0">
            <a:normAutofit fontScale="775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lang="zh-TW" sz="3000" b="1">
                <a:solidFill>
                  <a:schemeClr val="dk2"/>
                </a:solidFill>
              </a:rPr>
              <a:t>C</a:t>
            </a:r>
            <a:r>
              <a:rPr lang="zh-TW" sz="3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ontent</a:t>
            </a:r>
            <a:endParaRPr sz="1100"/>
          </a:p>
        </p:txBody>
      </p:sp>
      <p:sp>
        <p:nvSpPr>
          <p:cNvPr id="242" name="Google Shape;242;p21"/>
          <p:cNvSpPr txBox="1">
            <a:spLocks noGrp="1"/>
          </p:cNvSpPr>
          <p:nvPr>
            <p:ph type="body" idx="4294967295"/>
          </p:nvPr>
        </p:nvSpPr>
        <p:spPr>
          <a:xfrm>
            <a:off x="1185550" y="2338050"/>
            <a:ext cx="21195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BFBFBF"/>
                </a:solidFill>
              </a:rPr>
              <a:t>All Features of Note</a:t>
            </a:r>
            <a:r>
              <a:rPr lang="zh-TW" sz="1200" baseline="30000">
                <a:solidFill>
                  <a:srgbClr val="BFBFBF"/>
                </a:solidFill>
              </a:rPr>
              <a:t>2</a:t>
            </a:r>
            <a:r>
              <a:rPr lang="zh-TW" sz="1200">
                <a:solidFill>
                  <a:srgbClr val="BFBFBF"/>
                </a:solidFill>
              </a:rPr>
              <a:t>…</a:t>
            </a:r>
            <a:endParaRPr sz="1200" baseline="-25000">
              <a:solidFill>
                <a:srgbClr val="BFBFBF"/>
              </a:solidFill>
            </a:endParaRPr>
          </a:p>
        </p:txBody>
      </p:sp>
      <p:sp>
        <p:nvSpPr>
          <p:cNvPr id="243" name="Google Shape;243;p21"/>
          <p:cNvSpPr txBox="1"/>
          <p:nvPr/>
        </p:nvSpPr>
        <p:spPr>
          <a:xfrm>
            <a:off x="3936476" y="953751"/>
            <a:ext cx="4101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rgbClr val="7176C5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sz="1100"/>
          </a:p>
        </p:txBody>
      </p:sp>
      <p:cxnSp>
        <p:nvCxnSpPr>
          <p:cNvPr id="244" name="Google Shape;244;p21"/>
          <p:cNvCxnSpPr/>
          <p:nvPr/>
        </p:nvCxnSpPr>
        <p:spPr>
          <a:xfrm>
            <a:off x="4462317" y="928511"/>
            <a:ext cx="0" cy="455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5" name="Google Shape;245;p21"/>
          <p:cNvSpPr txBox="1"/>
          <p:nvPr/>
        </p:nvSpPr>
        <p:spPr>
          <a:xfrm>
            <a:off x="4462336" y="1002349"/>
            <a:ext cx="317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500" tIns="35100" rIns="67500" bIns="35100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TW" b="1">
                <a:solidFill>
                  <a:schemeClr val="dk1"/>
                </a:solidFill>
              </a:rPr>
              <a:t>Introduction</a:t>
            </a:r>
            <a:endParaRPr sz="1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9"/>
          <p:cNvSpPr txBox="1">
            <a:spLocks noGrp="1"/>
          </p:cNvSpPr>
          <p:nvPr>
            <p:ph type="title"/>
          </p:nvPr>
        </p:nvSpPr>
        <p:spPr>
          <a:xfrm>
            <a:off x="502445" y="1874370"/>
            <a:ext cx="4143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zh-TW" sz="2400"/>
              <a:t>Note Community</a:t>
            </a:r>
            <a:endParaRPr sz="2400" b="0"/>
          </a:p>
        </p:txBody>
      </p:sp>
      <p:sp>
        <p:nvSpPr>
          <p:cNvPr id="402" name="Google Shape;402;p39"/>
          <p:cNvSpPr txBox="1">
            <a:spLocks noGrp="1"/>
          </p:cNvSpPr>
          <p:nvPr>
            <p:ph type="body" idx="1"/>
          </p:nvPr>
        </p:nvSpPr>
        <p:spPr>
          <a:xfrm>
            <a:off x="502445" y="2463987"/>
            <a:ext cx="4143000" cy="7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Articles Listing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Recommendation &amp; Fork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Article View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Search</a:t>
            </a:r>
            <a:endParaRPr sz="1200"/>
          </a:p>
        </p:txBody>
      </p:sp>
      <p:cxnSp>
        <p:nvCxnSpPr>
          <p:cNvPr id="403" name="Google Shape;403;p39"/>
          <p:cNvCxnSpPr/>
          <p:nvPr/>
        </p:nvCxnSpPr>
        <p:spPr>
          <a:xfrm>
            <a:off x="578167" y="2407250"/>
            <a:ext cx="40671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4" name="Google Shape;404;p39"/>
          <p:cNvSpPr/>
          <p:nvPr/>
        </p:nvSpPr>
        <p:spPr>
          <a:xfrm>
            <a:off x="578167" y="1381775"/>
            <a:ext cx="566153" cy="49259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chemeClr val="accent1"/>
                </a:solidFill>
                <a:latin typeface="Impact"/>
              </a:rPr>
              <a:t>/04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0"/>
          <p:cNvSpPr txBox="1">
            <a:spLocks noGrp="1"/>
          </p:cNvSpPr>
          <p:nvPr>
            <p:ph type="title"/>
          </p:nvPr>
        </p:nvSpPr>
        <p:spPr>
          <a:xfrm>
            <a:off x="1096050" y="217900"/>
            <a:ext cx="69519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850"/>
              <a:t>4.1. Note Community: Articles Listing</a:t>
            </a:r>
            <a:endParaRPr sz="1850"/>
          </a:p>
        </p:txBody>
      </p:sp>
      <p:sp>
        <p:nvSpPr>
          <p:cNvPr id="410" name="Google Shape;410;p40"/>
          <p:cNvSpPr txBox="1">
            <a:spLocks noGrp="1"/>
          </p:cNvSpPr>
          <p:nvPr>
            <p:ph type="title"/>
          </p:nvPr>
        </p:nvSpPr>
        <p:spPr>
          <a:xfrm>
            <a:off x="6066700" y="1503475"/>
            <a:ext cx="2944500" cy="30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lang="zh-TW" sz="1550"/>
              <a:t>Article List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List all the public notes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Notes are ordered by a scoring algorism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View how many people like the note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Get the description of the notes</a:t>
            </a:r>
            <a:endParaRPr sz="1550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/>
          </a:p>
        </p:txBody>
      </p:sp>
      <p:pic>
        <p:nvPicPr>
          <p:cNvPr id="411" name="Google Shape;4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75" y="1296813"/>
            <a:ext cx="5626548" cy="282382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625" y="1085773"/>
            <a:ext cx="3257599" cy="2905768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41"/>
          <p:cNvSpPr txBox="1">
            <a:spLocks noGrp="1"/>
          </p:cNvSpPr>
          <p:nvPr>
            <p:ph type="title"/>
          </p:nvPr>
        </p:nvSpPr>
        <p:spPr>
          <a:xfrm>
            <a:off x="1082825" y="4202750"/>
            <a:ext cx="13572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lang="zh-TW" sz="1550"/>
              <a:t>Fork articles</a:t>
            </a:r>
            <a:endParaRPr sz="1550"/>
          </a:p>
        </p:txBody>
      </p:sp>
      <p:pic>
        <p:nvPicPr>
          <p:cNvPr id="418" name="Google Shape;41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7837" y="940750"/>
            <a:ext cx="2361626" cy="3262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19" name="Google Shape;419;p41"/>
          <p:cNvSpPr txBox="1">
            <a:spLocks noGrp="1"/>
          </p:cNvSpPr>
          <p:nvPr>
            <p:ph type="title"/>
          </p:nvPr>
        </p:nvSpPr>
        <p:spPr>
          <a:xfrm>
            <a:off x="3526634" y="4362950"/>
            <a:ext cx="30240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lang="zh-TW" sz="1550"/>
              <a:t>Note recommendations</a:t>
            </a:r>
            <a:endParaRPr sz="1550"/>
          </a:p>
        </p:txBody>
      </p:sp>
      <p:sp>
        <p:nvSpPr>
          <p:cNvPr id="420" name="Google Shape;420;p41"/>
          <p:cNvSpPr txBox="1">
            <a:spLocks noGrp="1"/>
          </p:cNvSpPr>
          <p:nvPr>
            <p:ph type="title"/>
          </p:nvPr>
        </p:nvSpPr>
        <p:spPr>
          <a:xfrm>
            <a:off x="1423200" y="217900"/>
            <a:ext cx="6297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850"/>
              <a:t>4.2. Note Community: Recommendation &amp; Fork</a:t>
            </a:r>
            <a:endParaRPr sz="1850"/>
          </a:p>
        </p:txBody>
      </p:sp>
      <p:sp>
        <p:nvSpPr>
          <p:cNvPr id="421" name="Google Shape;421;p41"/>
          <p:cNvSpPr txBox="1">
            <a:spLocks noGrp="1"/>
          </p:cNvSpPr>
          <p:nvPr>
            <p:ph type="title"/>
          </p:nvPr>
        </p:nvSpPr>
        <p:spPr>
          <a:xfrm>
            <a:off x="6472725" y="1422650"/>
            <a:ext cx="2472000" cy="30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lang="zh-TW" sz="1550"/>
              <a:t>Recommendation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Recommend notes basing on “scores” of public notes</a:t>
            </a:r>
            <a:endParaRPr sz="155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50"/>
              <a:t>Fork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Copy another user’s public note to your personal space</a:t>
            </a:r>
            <a:endParaRPr sz="155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oogle Shape;42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250" y="1083800"/>
            <a:ext cx="5809172" cy="3074774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2"/>
          <p:cNvSpPr txBox="1">
            <a:spLocks noGrp="1"/>
          </p:cNvSpPr>
          <p:nvPr>
            <p:ph type="title"/>
          </p:nvPr>
        </p:nvSpPr>
        <p:spPr>
          <a:xfrm>
            <a:off x="6190775" y="1198675"/>
            <a:ext cx="2752800" cy="30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lang="zh-TW" sz="1550"/>
              <a:t>View articles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View articles from the community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Thumb up other’s article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Show the likes and fork times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Responsive layout</a:t>
            </a:r>
            <a:endParaRPr sz="1550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/>
          </a:p>
        </p:txBody>
      </p:sp>
      <p:sp>
        <p:nvSpPr>
          <p:cNvPr id="428" name="Google Shape;428;p42"/>
          <p:cNvSpPr txBox="1">
            <a:spLocks noGrp="1"/>
          </p:cNvSpPr>
          <p:nvPr>
            <p:ph type="title"/>
          </p:nvPr>
        </p:nvSpPr>
        <p:spPr>
          <a:xfrm>
            <a:off x="1423200" y="217900"/>
            <a:ext cx="6297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850"/>
              <a:t>4.3. Note Community: ArticleView</a:t>
            </a:r>
            <a:endParaRPr sz="185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3"/>
          <p:cNvSpPr txBox="1">
            <a:spLocks noGrp="1"/>
          </p:cNvSpPr>
          <p:nvPr>
            <p:ph type="title"/>
          </p:nvPr>
        </p:nvSpPr>
        <p:spPr>
          <a:xfrm>
            <a:off x="1423200" y="217900"/>
            <a:ext cx="6297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850"/>
              <a:t>4.4. Note Community: Search</a:t>
            </a:r>
            <a:endParaRPr sz="1850"/>
          </a:p>
        </p:txBody>
      </p:sp>
      <p:pic>
        <p:nvPicPr>
          <p:cNvPr id="434" name="Google Shape;43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650" y="771526"/>
            <a:ext cx="3906149" cy="191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300" y="3260600"/>
            <a:ext cx="5952854" cy="1590524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3"/>
          <p:cNvSpPr/>
          <p:nvPr/>
        </p:nvSpPr>
        <p:spPr>
          <a:xfrm>
            <a:off x="2957375" y="2632025"/>
            <a:ext cx="582600" cy="552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43"/>
          <p:cNvSpPr txBox="1">
            <a:spLocks noGrp="1"/>
          </p:cNvSpPr>
          <p:nvPr>
            <p:ph type="title"/>
          </p:nvPr>
        </p:nvSpPr>
        <p:spPr>
          <a:xfrm>
            <a:off x="6032850" y="1974225"/>
            <a:ext cx="2752800" cy="30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lang="zh-TW" sz="1550"/>
              <a:t>Search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You can search a public note in the community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You can self-search among your personal notes</a:t>
            </a:r>
            <a:endParaRPr sz="1550"/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zh-TW" sz="1550"/>
              <a:t>You can public-search among all the public notes</a:t>
            </a:r>
            <a:endParaRPr sz="1550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4"/>
          <p:cNvSpPr txBox="1">
            <a:spLocks noGrp="1"/>
          </p:cNvSpPr>
          <p:nvPr>
            <p:ph type="title"/>
          </p:nvPr>
        </p:nvSpPr>
        <p:spPr>
          <a:xfrm>
            <a:off x="502445" y="1874370"/>
            <a:ext cx="4143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zh-TW" sz="2400"/>
              <a:t>Admin</a:t>
            </a:r>
            <a:endParaRPr sz="2400" b="0"/>
          </a:p>
        </p:txBody>
      </p:sp>
      <p:sp>
        <p:nvSpPr>
          <p:cNvPr id="443" name="Google Shape;443;p44"/>
          <p:cNvSpPr txBox="1">
            <a:spLocks noGrp="1"/>
          </p:cNvSpPr>
          <p:nvPr>
            <p:ph type="body" idx="1"/>
          </p:nvPr>
        </p:nvSpPr>
        <p:spPr>
          <a:xfrm>
            <a:off x="502445" y="2463987"/>
            <a:ext cx="4143000" cy="7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20000"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TW" sz="1100"/>
              <a:t>User List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TW" sz="1100"/>
              <a:t>Change Authorization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TW" sz="1100"/>
              <a:t>Edit User Profile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TW" sz="1100"/>
              <a:t>Change User Password</a:t>
            </a:r>
            <a:endParaRPr sz="1200"/>
          </a:p>
        </p:txBody>
      </p:sp>
      <p:cxnSp>
        <p:nvCxnSpPr>
          <p:cNvPr id="444" name="Google Shape;444;p44"/>
          <p:cNvCxnSpPr/>
          <p:nvPr/>
        </p:nvCxnSpPr>
        <p:spPr>
          <a:xfrm>
            <a:off x="578167" y="2407250"/>
            <a:ext cx="40671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5" name="Google Shape;445;p44"/>
          <p:cNvSpPr/>
          <p:nvPr/>
        </p:nvSpPr>
        <p:spPr>
          <a:xfrm>
            <a:off x="578167" y="1381775"/>
            <a:ext cx="570942" cy="493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chemeClr val="accent1"/>
                </a:solidFill>
                <a:latin typeface="Impact"/>
              </a:rPr>
              <a:t>/05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5"/>
          <p:cNvSpPr txBox="1">
            <a:spLocks noGrp="1"/>
          </p:cNvSpPr>
          <p:nvPr>
            <p:ph type="title"/>
          </p:nvPr>
        </p:nvSpPr>
        <p:spPr>
          <a:xfrm>
            <a:off x="1423200" y="217900"/>
            <a:ext cx="6297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850"/>
              <a:t>5.1. Admin: User List</a:t>
            </a:r>
            <a:endParaRPr sz="1850"/>
          </a:p>
        </p:txBody>
      </p:sp>
      <p:pic>
        <p:nvPicPr>
          <p:cNvPr id="451" name="Google Shape;45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450" y="1514025"/>
            <a:ext cx="5041325" cy="247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45"/>
          <p:cNvSpPr txBox="1"/>
          <p:nvPr/>
        </p:nvSpPr>
        <p:spPr>
          <a:xfrm>
            <a:off x="6007450" y="1796425"/>
            <a:ext cx="27627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/>
              <a:t>Admin user can see the list of all user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/>
              <a:t>The passwords of users are encrypted in the database for security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6"/>
          <p:cNvSpPr txBox="1">
            <a:spLocks noGrp="1"/>
          </p:cNvSpPr>
          <p:nvPr>
            <p:ph type="title"/>
          </p:nvPr>
        </p:nvSpPr>
        <p:spPr>
          <a:xfrm>
            <a:off x="1423200" y="217900"/>
            <a:ext cx="6297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850"/>
              <a:t>5.2. Admin: Authorization</a:t>
            </a:r>
            <a:endParaRPr sz="1850"/>
          </a:p>
        </p:txBody>
      </p:sp>
      <p:pic>
        <p:nvPicPr>
          <p:cNvPr id="458" name="Google Shape;45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450" y="1242800"/>
            <a:ext cx="5841427" cy="2865950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46"/>
          <p:cNvSpPr txBox="1"/>
          <p:nvPr/>
        </p:nvSpPr>
        <p:spPr>
          <a:xfrm>
            <a:off x="6117950" y="1906925"/>
            <a:ext cx="27627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/>
              <a:t>Admin user can manage authorization of other users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7"/>
          <p:cNvSpPr txBox="1">
            <a:spLocks noGrp="1"/>
          </p:cNvSpPr>
          <p:nvPr>
            <p:ph type="title"/>
          </p:nvPr>
        </p:nvSpPr>
        <p:spPr>
          <a:xfrm>
            <a:off x="1423200" y="217900"/>
            <a:ext cx="6297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850"/>
              <a:t>5.3. Admin: Manage User Profile</a:t>
            </a:r>
            <a:endParaRPr sz="1850"/>
          </a:p>
        </p:txBody>
      </p:sp>
      <p:pic>
        <p:nvPicPr>
          <p:cNvPr id="465" name="Google Shape;46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575" y="923925"/>
            <a:ext cx="3534450" cy="27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9750" y="923925"/>
            <a:ext cx="5041123" cy="2473301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47"/>
          <p:cNvSpPr txBox="1"/>
          <p:nvPr/>
        </p:nvSpPr>
        <p:spPr>
          <a:xfrm>
            <a:off x="2366250" y="3715200"/>
            <a:ext cx="50028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Admin user can edit profiles of other users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8"/>
          <p:cNvSpPr txBox="1">
            <a:spLocks noGrp="1"/>
          </p:cNvSpPr>
          <p:nvPr>
            <p:ph type="title"/>
          </p:nvPr>
        </p:nvSpPr>
        <p:spPr>
          <a:xfrm>
            <a:off x="1423200" y="217900"/>
            <a:ext cx="6297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 sz="1850"/>
              <a:t>5.4. Admin: Change User Password</a:t>
            </a:r>
            <a:endParaRPr sz="1850"/>
          </a:p>
        </p:txBody>
      </p:sp>
      <p:pic>
        <p:nvPicPr>
          <p:cNvPr id="473" name="Google Shape;47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375" y="990900"/>
            <a:ext cx="3602026" cy="227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8600" y="1061200"/>
            <a:ext cx="4348301" cy="21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48"/>
          <p:cNvSpPr txBox="1"/>
          <p:nvPr/>
        </p:nvSpPr>
        <p:spPr>
          <a:xfrm>
            <a:off x="2366250" y="3715200"/>
            <a:ext cx="50028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Admin user can reset password for other users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2"/>
          <p:cNvSpPr txBox="1">
            <a:spLocks noGrp="1"/>
          </p:cNvSpPr>
          <p:nvPr>
            <p:ph type="title"/>
          </p:nvPr>
        </p:nvSpPr>
        <p:spPr>
          <a:xfrm>
            <a:off x="502445" y="1874370"/>
            <a:ext cx="4143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zh-TW" sz="2400"/>
              <a:t>Introduction</a:t>
            </a:r>
            <a:endParaRPr sz="2400" b="0"/>
          </a:p>
        </p:txBody>
      </p:sp>
      <p:sp>
        <p:nvSpPr>
          <p:cNvPr id="251" name="Google Shape;251;p22"/>
          <p:cNvSpPr txBox="1">
            <a:spLocks noGrp="1"/>
          </p:cNvSpPr>
          <p:nvPr>
            <p:ph type="body" idx="1"/>
          </p:nvPr>
        </p:nvSpPr>
        <p:spPr>
          <a:xfrm>
            <a:off x="502450" y="2463974"/>
            <a:ext cx="4143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Motivation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Components Overview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Tech Stack</a:t>
            </a:r>
            <a:endParaRPr sz="1200"/>
          </a:p>
        </p:txBody>
      </p:sp>
      <p:cxnSp>
        <p:nvCxnSpPr>
          <p:cNvPr id="252" name="Google Shape;252;p22"/>
          <p:cNvCxnSpPr/>
          <p:nvPr/>
        </p:nvCxnSpPr>
        <p:spPr>
          <a:xfrm>
            <a:off x="578167" y="2407250"/>
            <a:ext cx="40671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3" name="Google Shape;253;p22"/>
          <p:cNvSpPr/>
          <p:nvPr/>
        </p:nvSpPr>
        <p:spPr>
          <a:xfrm>
            <a:off x="578168" y="1472200"/>
            <a:ext cx="566549" cy="493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chemeClr val="accent1"/>
                </a:solidFill>
                <a:latin typeface="Impact"/>
              </a:rPr>
              <a:t>/01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9"/>
          <p:cNvSpPr txBox="1"/>
          <p:nvPr/>
        </p:nvSpPr>
        <p:spPr>
          <a:xfrm>
            <a:off x="301550" y="281300"/>
            <a:ext cx="5253900" cy="3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500" b="1"/>
              <a:t>Thanks!</a:t>
            </a:r>
            <a:endParaRPr sz="25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We have also deploy our app on a cloud server!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Welcome to play with our demo at </a:t>
            </a:r>
            <a:r>
              <a:rPr lang="zh-TW" b="1" u="sng">
                <a:solidFill>
                  <a:schemeClr val="hlink"/>
                </a:solidFill>
                <a:hlinkClick r:id="rId3"/>
              </a:rPr>
              <a:t>http://note.garychen.top/</a:t>
            </a:r>
            <a:r>
              <a:rPr lang="zh-TW" b="1"/>
              <a:t>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Our project will be made open-source in GitHub soon.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Give us a star if you enjoy Note</a:t>
            </a:r>
            <a:r>
              <a:rPr lang="zh-TW" baseline="30000"/>
              <a:t>2</a:t>
            </a:r>
            <a:r>
              <a:rPr lang="zh-TW"/>
              <a:t>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/>
              <a:t>Repo: </a:t>
            </a:r>
            <a:r>
              <a:rPr lang="zh-TW" b="1" u="sng">
                <a:solidFill>
                  <a:schemeClr val="hlink"/>
                </a:solidFill>
                <a:hlinkClick r:id="rId4"/>
              </a:rPr>
              <a:t>https://github.com/Chen-Gary/note-squared</a:t>
            </a:r>
            <a:r>
              <a:rPr lang="zh-TW" b="1"/>
              <a:t> 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3"/>
          <p:cNvSpPr txBox="1">
            <a:spLocks noGrp="1"/>
          </p:cNvSpPr>
          <p:nvPr>
            <p:ph type="title"/>
          </p:nvPr>
        </p:nvSpPr>
        <p:spPr>
          <a:xfrm>
            <a:off x="3100200" y="104850"/>
            <a:ext cx="2943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/>
              <a:t>1.1. Motivation</a:t>
            </a:r>
            <a:endParaRPr/>
          </a:p>
        </p:txBody>
      </p:sp>
      <p:pic>
        <p:nvPicPr>
          <p:cNvPr id="259" name="Google Shape;2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588" y="542938"/>
            <a:ext cx="2981325" cy="6000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3"/>
          <p:cNvSpPr txBox="1"/>
          <p:nvPr/>
        </p:nvSpPr>
        <p:spPr>
          <a:xfrm>
            <a:off x="870000" y="1371600"/>
            <a:ext cx="298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/>
              <a:t>Note taking application: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Create your own markdown notes</a:t>
            </a:r>
            <a:endParaRPr/>
          </a:p>
        </p:txBody>
      </p:sp>
      <p:pic>
        <p:nvPicPr>
          <p:cNvPr id="261" name="Google Shape;26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000" y="1987200"/>
            <a:ext cx="2694275" cy="24595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62" name="Google Shape;262;p23"/>
          <p:cNvSpPr txBox="1"/>
          <p:nvPr/>
        </p:nvSpPr>
        <p:spPr>
          <a:xfrm>
            <a:off x="870000" y="4560850"/>
            <a:ext cx="2310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Typora: A markdown editor</a:t>
            </a:r>
            <a:endParaRPr sz="1000"/>
          </a:p>
        </p:txBody>
      </p:sp>
      <p:sp>
        <p:nvSpPr>
          <p:cNvPr id="263" name="Google Shape;263;p23"/>
          <p:cNvSpPr txBox="1"/>
          <p:nvPr/>
        </p:nvSpPr>
        <p:spPr>
          <a:xfrm>
            <a:off x="5281863" y="1371600"/>
            <a:ext cx="298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/>
              <a:t>Note sharing platform: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Share notes with the others</a:t>
            </a:r>
            <a:endParaRPr/>
          </a:p>
        </p:txBody>
      </p:sp>
      <p:pic>
        <p:nvPicPr>
          <p:cNvPr id="264" name="Google Shape;26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9412" y="2006338"/>
            <a:ext cx="3846319" cy="24212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65" name="Google Shape;265;p23"/>
          <p:cNvSpPr txBox="1"/>
          <p:nvPr/>
        </p:nvSpPr>
        <p:spPr>
          <a:xfrm>
            <a:off x="5281875" y="4680350"/>
            <a:ext cx="2310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Jianshu: A blog sharing platform</a:t>
            </a:r>
            <a:endParaRPr sz="1000"/>
          </a:p>
        </p:txBody>
      </p:sp>
      <p:sp>
        <p:nvSpPr>
          <p:cNvPr id="266" name="Google Shape;266;p23"/>
          <p:cNvSpPr/>
          <p:nvPr/>
        </p:nvSpPr>
        <p:spPr>
          <a:xfrm rot="2701159">
            <a:off x="5736026" y="1190583"/>
            <a:ext cx="629396" cy="14043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3"/>
          <p:cNvSpPr/>
          <p:nvPr/>
        </p:nvSpPr>
        <p:spPr>
          <a:xfrm rot="10193299">
            <a:off x="2397529" y="1195667"/>
            <a:ext cx="2371739" cy="14076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"/>
          <p:cNvSpPr txBox="1">
            <a:spLocks noGrp="1"/>
          </p:cNvSpPr>
          <p:nvPr>
            <p:ph type="title"/>
          </p:nvPr>
        </p:nvSpPr>
        <p:spPr>
          <a:xfrm>
            <a:off x="3100200" y="104850"/>
            <a:ext cx="2943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/>
              <a:t>1.2. Components</a:t>
            </a:r>
            <a:endParaRPr/>
          </a:p>
        </p:txBody>
      </p:sp>
      <p:pic>
        <p:nvPicPr>
          <p:cNvPr id="273" name="Google Shape;2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238" y="1042988"/>
            <a:ext cx="6867525" cy="305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5"/>
          <p:cNvSpPr txBox="1">
            <a:spLocks noGrp="1"/>
          </p:cNvSpPr>
          <p:nvPr>
            <p:ph type="title"/>
          </p:nvPr>
        </p:nvSpPr>
        <p:spPr>
          <a:xfrm>
            <a:off x="3100200" y="104850"/>
            <a:ext cx="2943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zh-TW"/>
              <a:t>1.3. Tech Stack</a:t>
            </a:r>
            <a:endParaRPr/>
          </a:p>
        </p:txBody>
      </p:sp>
      <p:pic>
        <p:nvPicPr>
          <p:cNvPr id="279" name="Google Shape;27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613" y="1519238"/>
            <a:ext cx="6962775" cy="210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6"/>
          <p:cNvSpPr txBox="1">
            <a:spLocks noGrp="1"/>
          </p:cNvSpPr>
          <p:nvPr>
            <p:ph type="title"/>
          </p:nvPr>
        </p:nvSpPr>
        <p:spPr>
          <a:xfrm>
            <a:off x="502445" y="1874370"/>
            <a:ext cx="4143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zh-TW" sz="2400"/>
              <a:t>User</a:t>
            </a:r>
            <a:endParaRPr sz="2400" b="0"/>
          </a:p>
        </p:txBody>
      </p:sp>
      <p:sp>
        <p:nvSpPr>
          <p:cNvPr id="285" name="Google Shape;285;p26"/>
          <p:cNvSpPr txBox="1">
            <a:spLocks noGrp="1"/>
          </p:cNvSpPr>
          <p:nvPr>
            <p:ph type="body" idx="1"/>
          </p:nvPr>
        </p:nvSpPr>
        <p:spPr>
          <a:xfrm>
            <a:off x="502450" y="2463974"/>
            <a:ext cx="4143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Email &amp; Register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Log-in &amp; Log-out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Edit Profile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Password Recovery</a:t>
            </a:r>
            <a:endParaRPr sz="1200"/>
          </a:p>
        </p:txBody>
      </p:sp>
      <p:cxnSp>
        <p:nvCxnSpPr>
          <p:cNvPr id="286" name="Google Shape;286;p26"/>
          <p:cNvCxnSpPr/>
          <p:nvPr/>
        </p:nvCxnSpPr>
        <p:spPr>
          <a:xfrm>
            <a:off x="578167" y="2407250"/>
            <a:ext cx="40671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7" name="Google Shape;287;p26"/>
          <p:cNvSpPr/>
          <p:nvPr/>
        </p:nvSpPr>
        <p:spPr>
          <a:xfrm>
            <a:off x="578167" y="1472200"/>
            <a:ext cx="628802" cy="493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l"/>
            <a:r>
              <a:rPr b="0" i="0">
                <a:ln>
                  <a:noFill/>
                </a:ln>
                <a:solidFill>
                  <a:schemeClr val="accent1"/>
                </a:solidFill>
                <a:latin typeface="Impact"/>
              </a:rPr>
              <a:t>/02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7"/>
          <p:cNvSpPr txBox="1">
            <a:spLocks noGrp="1"/>
          </p:cNvSpPr>
          <p:nvPr>
            <p:ph type="title"/>
          </p:nvPr>
        </p:nvSpPr>
        <p:spPr>
          <a:xfrm>
            <a:off x="3100200" y="104850"/>
            <a:ext cx="29436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zh-TW"/>
              <a:t>2.1. User: User register</a:t>
            </a:r>
            <a:endParaRPr/>
          </a:p>
        </p:txBody>
      </p:sp>
      <p:pic>
        <p:nvPicPr>
          <p:cNvPr id="293" name="Google Shape;29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7549" y="1249463"/>
            <a:ext cx="4337975" cy="3159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67650"/>
            <a:ext cx="4085097" cy="432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8"/>
          <p:cNvSpPr txBox="1">
            <a:spLocks noGrp="1"/>
          </p:cNvSpPr>
          <p:nvPr>
            <p:ph type="title"/>
          </p:nvPr>
        </p:nvSpPr>
        <p:spPr>
          <a:xfrm>
            <a:off x="2646300" y="145025"/>
            <a:ext cx="38514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zh-TW"/>
              <a:t>2.2. User: User Log-in &amp; Log-out</a:t>
            </a:r>
            <a:endParaRPr/>
          </a:p>
        </p:txBody>
      </p:sp>
      <p:pic>
        <p:nvPicPr>
          <p:cNvPr id="300" name="Google Shape;30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650" y="936575"/>
            <a:ext cx="3219250" cy="32703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01" name="Google Shape;30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7125" y="1549388"/>
            <a:ext cx="4663348" cy="20447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02" name="Google Shape;302;p28"/>
          <p:cNvSpPr/>
          <p:nvPr/>
        </p:nvSpPr>
        <p:spPr>
          <a:xfrm>
            <a:off x="3644500" y="2436163"/>
            <a:ext cx="464400" cy="27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主题5">
  <a:themeElements>
    <a:clrScheme name="自定义 54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7277C5"/>
      </a:accent1>
      <a:accent2>
        <a:srgbClr val="C5A873"/>
      </a:accent2>
      <a:accent3>
        <a:srgbClr val="7396C5"/>
      </a:accent3>
      <a:accent4>
        <a:srgbClr val="969CD0"/>
      </a:accent4>
      <a:accent5>
        <a:srgbClr val="778495"/>
      </a:accent5>
      <a:accent6>
        <a:srgbClr val="ADB5BF"/>
      </a:accent6>
      <a:hlink>
        <a:srgbClr val="84CBC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666</Words>
  <Application>Microsoft Office PowerPoint</Application>
  <PresentationFormat>全屏显示(16:9)</PresentationFormat>
  <Paragraphs>145</Paragraphs>
  <Slides>30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30</vt:i4>
      </vt:variant>
    </vt:vector>
  </HeadingPairs>
  <TitlesOfParts>
    <vt:vector size="37" baseType="lpstr">
      <vt:lpstr>Arial</vt:lpstr>
      <vt:lpstr>Impact</vt:lpstr>
      <vt:lpstr>Raleway</vt:lpstr>
      <vt:lpstr>Courier New</vt:lpstr>
      <vt:lpstr>Lato</vt:lpstr>
      <vt:lpstr>Streamline</vt:lpstr>
      <vt:lpstr>主题5</vt:lpstr>
      <vt:lpstr> Note²</vt:lpstr>
      <vt:lpstr>PowerPoint 演示文稿</vt:lpstr>
      <vt:lpstr>Introduction</vt:lpstr>
      <vt:lpstr>1.1. Motivation</vt:lpstr>
      <vt:lpstr>1.2. Components</vt:lpstr>
      <vt:lpstr>1.3. Tech Stack</vt:lpstr>
      <vt:lpstr>User</vt:lpstr>
      <vt:lpstr>2.1. User: User register</vt:lpstr>
      <vt:lpstr>2.2. User: User Log-in &amp; Log-out</vt:lpstr>
      <vt:lpstr>1.2. User: User Log-in &amp; Log-out</vt:lpstr>
      <vt:lpstr>2.3. User: Edit Profile</vt:lpstr>
      <vt:lpstr>2.4. User: Password Recovery</vt:lpstr>
      <vt:lpstr>Note</vt:lpstr>
      <vt:lpstr>Markdown notes Support mark/bold/Itaic/formula/emoji Support pictures Public (share to the note community)/Pivate feature</vt:lpstr>
      <vt:lpstr>Full screen preview</vt:lpstr>
      <vt:lpstr>3.1. Note: Create or Edit Notes - Create</vt:lpstr>
      <vt:lpstr>Markdown Guide</vt:lpstr>
      <vt:lpstr>3.2. Note: Manage Note File Structure</vt:lpstr>
      <vt:lpstr>3.2. Note: Manage Note File Structure</vt:lpstr>
      <vt:lpstr>Note Community</vt:lpstr>
      <vt:lpstr>4.1. Note Community: Articles Listing</vt:lpstr>
      <vt:lpstr>Fork articles</vt:lpstr>
      <vt:lpstr>View articles View articles from the community Thumb up other’s article Show the likes and fork times Responsive layout </vt:lpstr>
      <vt:lpstr>4.4. Note Community: Search</vt:lpstr>
      <vt:lpstr>Admin</vt:lpstr>
      <vt:lpstr>5.1. Admin: User List</vt:lpstr>
      <vt:lpstr>5.2. Admin: Authorization</vt:lpstr>
      <vt:lpstr>5.3. Admin: Manage User Profile</vt:lpstr>
      <vt:lpstr>5.4. Admin: Change User Password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Note²</dc:title>
  <cp:lastModifiedBy>Gary Chen</cp:lastModifiedBy>
  <cp:revision>1</cp:revision>
  <dcterms:modified xsi:type="dcterms:W3CDTF">2022-04-28T07:45:54Z</dcterms:modified>
</cp:coreProperties>
</file>